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43"/>
  </p:notesMasterIdLst>
  <p:sldIdLst>
    <p:sldId id="256" r:id="rId5"/>
    <p:sldId id="2102937630" r:id="rId6"/>
    <p:sldId id="2102937653" r:id="rId7"/>
    <p:sldId id="2102937619" r:id="rId8"/>
    <p:sldId id="2102937621" r:id="rId9"/>
    <p:sldId id="2102937631" r:id="rId10"/>
    <p:sldId id="2102937644" r:id="rId11"/>
    <p:sldId id="2102937623" r:id="rId12"/>
    <p:sldId id="2102937640" r:id="rId13"/>
    <p:sldId id="2102937645" r:id="rId14"/>
    <p:sldId id="2102937643" r:id="rId15"/>
    <p:sldId id="2102937642" r:id="rId16"/>
    <p:sldId id="2102937654" r:id="rId17"/>
    <p:sldId id="2102937655" r:id="rId18"/>
    <p:sldId id="284" r:id="rId19"/>
    <p:sldId id="2102937625" r:id="rId20"/>
    <p:sldId id="2102937656" r:id="rId21"/>
    <p:sldId id="545" r:id="rId22"/>
    <p:sldId id="2102937646" r:id="rId23"/>
    <p:sldId id="2102937647" r:id="rId24"/>
    <p:sldId id="2102937657" r:id="rId25"/>
    <p:sldId id="555" r:id="rId26"/>
    <p:sldId id="266" r:id="rId27"/>
    <p:sldId id="2102937648" r:id="rId28"/>
    <p:sldId id="2102937649" r:id="rId29"/>
    <p:sldId id="2102937650" r:id="rId30"/>
    <p:sldId id="2102937658" r:id="rId31"/>
    <p:sldId id="448" r:id="rId32"/>
    <p:sldId id="543" r:id="rId33"/>
    <p:sldId id="268" r:id="rId34"/>
    <p:sldId id="265" r:id="rId35"/>
    <p:sldId id="2102937626" r:id="rId36"/>
    <p:sldId id="2102937629" r:id="rId37"/>
    <p:sldId id="548" r:id="rId38"/>
    <p:sldId id="2102937651" r:id="rId39"/>
    <p:sldId id="2102937652" r:id="rId40"/>
    <p:sldId id="552" r:id="rId41"/>
    <p:sldId id="271" r:id="rId42"/>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1A73"/>
    <a:srgbClr val="D12E28"/>
    <a:srgbClr val="06031B"/>
    <a:srgbClr val="878787"/>
    <a:srgbClr val="A1D5FF"/>
    <a:srgbClr val="C6C6C6"/>
    <a:srgbClr val="FFED8F"/>
    <a:srgbClr val="C0B55E"/>
    <a:srgbClr val="548BE9"/>
    <a:srgbClr val="4B58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72EDA8-1EA7-4EF3-AD61-4F3C0B4016C4}" v="44" dt="2025-10-07T12:11:06.9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60" autoAdjust="0"/>
    <p:restoredTop sz="96101" autoAdjust="0"/>
  </p:normalViewPr>
  <p:slideViewPr>
    <p:cSldViewPr snapToGrid="0">
      <p:cViewPr varScale="1">
        <p:scale>
          <a:sx n="106" d="100"/>
          <a:sy n="106" d="100"/>
        </p:scale>
        <p:origin x="744" y="68"/>
      </p:cViewPr>
      <p:guideLst/>
    </p:cSldViewPr>
  </p:slid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2024</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FD3-4BF9-84C8-E5BA240C730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FD3-4BF9-84C8-E5BA240C730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FD3-4BF9-84C8-E5BA240C730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FD3-4BF9-84C8-E5BA240C7306}"/>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BFD3-4BF9-84C8-E5BA240C7306}"/>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US</c:v>
                </c:pt>
                <c:pt idx="1">
                  <c:v>EU</c:v>
                </c:pt>
                <c:pt idx="2">
                  <c:v>China</c:v>
                </c:pt>
                <c:pt idx="3">
                  <c:v>Japan</c:v>
                </c:pt>
                <c:pt idx="4">
                  <c:v>Rest of the Worlds</c:v>
                </c:pt>
              </c:strCache>
            </c:strRef>
          </c:cat>
          <c:val>
            <c:numRef>
              <c:f>Sheet1!$B$2:$B$6</c:f>
              <c:numCache>
                <c:formatCode>0.00%</c:formatCode>
                <c:ptCount val="5"/>
                <c:pt idx="0">
                  <c:v>0.40100000000000002</c:v>
                </c:pt>
                <c:pt idx="1">
                  <c:v>0.184</c:v>
                </c:pt>
                <c:pt idx="2">
                  <c:v>0.17299999999999999</c:v>
                </c:pt>
                <c:pt idx="3">
                  <c:v>7.2999999999999995E-2</c:v>
                </c:pt>
                <c:pt idx="4">
                  <c:v>0.17299999999999999</c:v>
                </c:pt>
              </c:numCache>
            </c:numRef>
          </c:val>
          <c:extLst>
            <c:ext xmlns:c16="http://schemas.microsoft.com/office/drawing/2014/chart" uri="{C3380CC4-5D6E-409C-BE32-E72D297353CC}">
              <c16:uniqueId val="{00000000-E9A7-4B95-BDEA-5532F7F4EDAD}"/>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1"/>
          <c:order val="1"/>
          <c:tx>
            <c:strRef>
              <c:f>Sheet1!$C$1</c:f>
              <c:strCache>
                <c:ptCount val="1"/>
                <c:pt idx="0">
                  <c:v>2023</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CA2-4179-8762-992C1B4CBC5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CA2-4179-8762-992C1B4CBC5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CA2-4179-8762-992C1B4CBC5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CA2-4179-8762-992C1B4CBC5A}"/>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FCA2-4179-8762-992C1B4CBC5A}"/>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FCA2-4179-8762-992C1B4CBC5A}"/>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FCA2-4179-8762-992C1B4CBC5A}"/>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FCA2-4179-8762-992C1B4CBC5A}"/>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FCA2-4179-8762-992C1B4CBC5A}"/>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FCA2-4179-8762-992C1B4CBC5A}"/>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FCA2-4179-8762-992C1B4CBC5A}"/>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FCA2-4179-8762-992C1B4CBC5A}"/>
              </c:ext>
            </c:extLst>
          </c:dPt>
          <c:cat>
            <c:strRef>
              <c:f>Sheet1!$A$2:$A$13</c:f>
              <c:strCache>
                <c:ptCount val="12"/>
                <c:pt idx="0">
                  <c:v>US</c:v>
                </c:pt>
                <c:pt idx="1">
                  <c:v>EU</c:v>
                </c:pt>
                <c:pt idx="2">
                  <c:v>China</c:v>
                </c:pt>
                <c:pt idx="3">
                  <c:v>Japan</c:v>
                </c:pt>
                <c:pt idx="4">
                  <c:v>EM</c:v>
                </c:pt>
                <c:pt idx="5">
                  <c:v>UK</c:v>
                </c:pt>
                <c:pt idx="6">
                  <c:v>Canada</c:v>
                </c:pt>
                <c:pt idx="7">
                  <c:v>DM</c:v>
                </c:pt>
                <c:pt idx="8">
                  <c:v>Australia</c:v>
                </c:pt>
                <c:pt idx="9">
                  <c:v>Switzerland</c:v>
                </c:pt>
                <c:pt idx="10">
                  <c:v>Singapour</c:v>
                </c:pt>
                <c:pt idx="11">
                  <c:v>HK</c:v>
                </c:pt>
              </c:strCache>
            </c:strRef>
          </c:cat>
          <c:val>
            <c:numRef>
              <c:f>Sheet1!$C$2:$C$13</c:f>
              <c:numCache>
                <c:formatCode>General</c:formatCode>
                <c:ptCount val="12"/>
                <c:pt idx="0">
                  <c:v>55298.8</c:v>
                </c:pt>
                <c:pt idx="1">
                  <c:v>25829.7</c:v>
                </c:pt>
                <c:pt idx="2">
                  <c:v>22913.5</c:v>
                </c:pt>
                <c:pt idx="3">
                  <c:v>11495.7</c:v>
                </c:pt>
                <c:pt idx="4">
                  <c:v>7035.2</c:v>
                </c:pt>
                <c:pt idx="5">
                  <c:v>5841</c:v>
                </c:pt>
                <c:pt idx="6">
                  <c:v>4317.8999999999996</c:v>
                </c:pt>
                <c:pt idx="7">
                  <c:v>3794.6</c:v>
                </c:pt>
                <c:pt idx="8">
                  <c:v>2258.6</c:v>
                </c:pt>
                <c:pt idx="9">
                  <c:v>921.2</c:v>
                </c:pt>
                <c:pt idx="10">
                  <c:v>751.9</c:v>
                </c:pt>
                <c:pt idx="11">
                  <c:v>217.1</c:v>
                </c:pt>
              </c:numCache>
            </c:numRef>
          </c:val>
          <c:extLst>
            <c:ext xmlns:c16="http://schemas.microsoft.com/office/drawing/2014/chart" uri="{C3380CC4-5D6E-409C-BE32-E72D297353CC}">
              <c16:uniqueId val="{00000001-F911-4C24-9606-06392C80BC52}"/>
            </c:ext>
          </c:extLst>
        </c:ser>
        <c:dLbls>
          <c:showLegendKey val="0"/>
          <c:showVal val="0"/>
          <c:showCatName val="0"/>
          <c:showSerName val="0"/>
          <c:showPercent val="0"/>
          <c:showBubbleSize val="0"/>
          <c:showLeaderLines val="1"/>
        </c:dLbls>
        <c:firstSliceAng val="0"/>
        <c:extLst>
          <c:ext xmlns:c15="http://schemas.microsoft.com/office/drawing/2012/chart" uri="{02D57815-91ED-43cb-92C2-25804820EDAC}">
            <c15:filteredPieSeries>
              <c15:ser>
                <c:idx val="0"/>
                <c:order val="0"/>
                <c:tx>
                  <c:strRef>
                    <c:extLst>
                      <c:ext uri="{02D57815-91ED-43cb-92C2-25804820EDAC}">
                        <c15:formulaRef>
                          <c15:sqref>Sheet1!$B$1</c15:sqref>
                        </c15:formulaRef>
                      </c:ext>
                    </c:extLst>
                    <c:strCache>
                      <c:ptCount val="1"/>
                      <c:pt idx="0">
                        <c:v>2013</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9-FCA2-4179-8762-992C1B4CBC5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B-FCA2-4179-8762-992C1B4CBC5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D-FCA2-4179-8762-992C1B4CBC5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F-FCA2-4179-8762-992C1B4CBC5A}"/>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21-FCA2-4179-8762-992C1B4CBC5A}"/>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23-FCA2-4179-8762-992C1B4CBC5A}"/>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5-FCA2-4179-8762-992C1B4CBC5A}"/>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7-FCA2-4179-8762-992C1B4CBC5A}"/>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9-FCA2-4179-8762-992C1B4CBC5A}"/>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2B-FCA2-4179-8762-992C1B4CBC5A}"/>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2D-FCA2-4179-8762-992C1B4CBC5A}"/>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2F-FCA2-4179-8762-992C1B4CBC5A}"/>
                    </c:ext>
                  </c:extLst>
                </c:dPt>
                <c:cat>
                  <c:strRef>
                    <c:extLst>
                      <c:ext uri="{02D57815-91ED-43cb-92C2-25804820EDAC}">
                        <c15:formulaRef>
                          <c15:sqref>Sheet1!$A$2:$A$13</c15:sqref>
                        </c15:formulaRef>
                      </c:ext>
                    </c:extLst>
                    <c:strCache>
                      <c:ptCount val="12"/>
                      <c:pt idx="0">
                        <c:v>US</c:v>
                      </c:pt>
                      <c:pt idx="1">
                        <c:v>EU</c:v>
                      </c:pt>
                      <c:pt idx="2">
                        <c:v>China</c:v>
                      </c:pt>
                      <c:pt idx="3">
                        <c:v>Japan</c:v>
                      </c:pt>
                      <c:pt idx="4">
                        <c:v>EM</c:v>
                      </c:pt>
                      <c:pt idx="5">
                        <c:v>UK</c:v>
                      </c:pt>
                      <c:pt idx="6">
                        <c:v>Canada</c:v>
                      </c:pt>
                      <c:pt idx="7">
                        <c:v>DM</c:v>
                      </c:pt>
                      <c:pt idx="8">
                        <c:v>Australia</c:v>
                      </c:pt>
                      <c:pt idx="9">
                        <c:v>Switzerland</c:v>
                      </c:pt>
                      <c:pt idx="10">
                        <c:v>Singapour</c:v>
                      </c:pt>
                      <c:pt idx="11">
                        <c:v>HK</c:v>
                      </c:pt>
                    </c:strCache>
                  </c:strRef>
                </c:cat>
                <c:val>
                  <c:numRef>
                    <c:extLst>
                      <c:ext uri="{02D57815-91ED-43cb-92C2-25804820EDAC}">
                        <c15:formulaRef>
                          <c15:sqref>Sheet1!$B$2:$B$13</c15:sqref>
                        </c15:formulaRef>
                      </c:ext>
                    </c:extLst>
                    <c:numCache>
                      <c:formatCode>General</c:formatCode>
                      <c:ptCount val="12"/>
                      <c:pt idx="0">
                        <c:v>32729.7</c:v>
                      </c:pt>
                      <c:pt idx="1">
                        <c:v>22662.6</c:v>
                      </c:pt>
                      <c:pt idx="2">
                        <c:v>4960.8</c:v>
                      </c:pt>
                      <c:pt idx="3">
                        <c:v>11900.3</c:v>
                      </c:pt>
                      <c:pt idx="4">
                        <c:v>1343.3</c:v>
                      </c:pt>
                      <c:pt idx="5">
                        <c:v>5555.1</c:v>
                      </c:pt>
                      <c:pt idx="6">
                        <c:v>2241.9</c:v>
                      </c:pt>
                      <c:pt idx="7">
                        <c:v>948.4</c:v>
                      </c:pt>
                      <c:pt idx="8">
                        <c:v>1979.9</c:v>
                      </c:pt>
                      <c:pt idx="9">
                        <c:v>461.8</c:v>
                      </c:pt>
                      <c:pt idx="10">
                        <c:v>331.4</c:v>
                      </c:pt>
                      <c:pt idx="11">
                        <c:v>109.9</c:v>
                      </c:pt>
                    </c:numCache>
                  </c:numRef>
                </c:val>
                <c:extLst>
                  <c:ext xmlns:c16="http://schemas.microsoft.com/office/drawing/2014/chart" uri="{C3380CC4-5D6E-409C-BE32-E72D297353CC}">
                    <c16:uniqueId val="{00000000-F911-4C24-9606-06392C80BC52}"/>
                  </c:ext>
                </c:extLst>
              </c15:ser>
            </c15:filteredPieSeries>
          </c:ext>
        </c:extLst>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USA</c:v>
                </c:pt>
              </c:strCache>
            </c:strRef>
          </c:tx>
          <c:spPr>
            <a:ln w="31750" cap="rnd">
              <a:solidFill>
                <a:schemeClr val="accent1"/>
              </a:solidFill>
              <a:round/>
            </a:ln>
            <a:effectLst/>
          </c:spPr>
          <c:marker>
            <c:symbol val="none"/>
          </c:marker>
          <c:dPt>
            <c:idx val="60"/>
            <c:marker>
              <c:symbol val="none"/>
            </c:marker>
            <c:bubble3D val="0"/>
            <c:spPr>
              <a:ln w="31750" cap="rnd">
                <a:solidFill>
                  <a:schemeClr val="tx1"/>
                </a:solidFill>
                <a:round/>
              </a:ln>
              <a:effectLst/>
            </c:spPr>
            <c:extLst>
              <c:ext xmlns:c16="http://schemas.microsoft.com/office/drawing/2014/chart" uri="{C3380CC4-5D6E-409C-BE32-E72D297353CC}">
                <c16:uniqueId val="{00000000-B8BB-4EDD-9AFD-869A6CAC84BF}"/>
              </c:ext>
            </c:extLst>
          </c:dPt>
          <c:cat>
            <c:numRef>
              <c:f>Sheet1!$A$2:$A$99</c:f>
              <c:numCache>
                <c:formatCode>m/d/yyyy</c:formatCode>
                <c:ptCount val="98"/>
                <c:pt idx="0">
                  <c:v>45930</c:v>
                </c:pt>
                <c:pt idx="1">
                  <c:v>45838</c:v>
                </c:pt>
                <c:pt idx="2">
                  <c:v>45747</c:v>
                </c:pt>
                <c:pt idx="3">
                  <c:v>45657</c:v>
                </c:pt>
                <c:pt idx="4">
                  <c:v>45565</c:v>
                </c:pt>
                <c:pt idx="5">
                  <c:v>45471</c:v>
                </c:pt>
                <c:pt idx="6">
                  <c:v>45380</c:v>
                </c:pt>
                <c:pt idx="7">
                  <c:v>45289</c:v>
                </c:pt>
                <c:pt idx="8">
                  <c:v>45198</c:v>
                </c:pt>
                <c:pt idx="9">
                  <c:v>45107</c:v>
                </c:pt>
                <c:pt idx="10">
                  <c:v>45016</c:v>
                </c:pt>
                <c:pt idx="11">
                  <c:v>44925</c:v>
                </c:pt>
                <c:pt idx="12">
                  <c:v>44834</c:v>
                </c:pt>
                <c:pt idx="13">
                  <c:v>44742</c:v>
                </c:pt>
                <c:pt idx="14">
                  <c:v>44651</c:v>
                </c:pt>
                <c:pt idx="15">
                  <c:v>44561</c:v>
                </c:pt>
                <c:pt idx="16">
                  <c:v>44469</c:v>
                </c:pt>
                <c:pt idx="17">
                  <c:v>44377</c:v>
                </c:pt>
                <c:pt idx="18">
                  <c:v>44286</c:v>
                </c:pt>
                <c:pt idx="19">
                  <c:v>44196</c:v>
                </c:pt>
                <c:pt idx="20">
                  <c:v>44104</c:v>
                </c:pt>
                <c:pt idx="21">
                  <c:v>44012</c:v>
                </c:pt>
                <c:pt idx="22">
                  <c:v>43921</c:v>
                </c:pt>
                <c:pt idx="23">
                  <c:v>43830</c:v>
                </c:pt>
                <c:pt idx="24">
                  <c:v>43738</c:v>
                </c:pt>
                <c:pt idx="25">
                  <c:v>43644</c:v>
                </c:pt>
                <c:pt idx="26">
                  <c:v>43553</c:v>
                </c:pt>
                <c:pt idx="27">
                  <c:v>43465</c:v>
                </c:pt>
                <c:pt idx="28">
                  <c:v>43371</c:v>
                </c:pt>
                <c:pt idx="29">
                  <c:v>43280</c:v>
                </c:pt>
                <c:pt idx="30">
                  <c:v>43189</c:v>
                </c:pt>
                <c:pt idx="31">
                  <c:v>43098</c:v>
                </c:pt>
                <c:pt idx="32">
                  <c:v>43007</c:v>
                </c:pt>
                <c:pt idx="33">
                  <c:v>42916</c:v>
                </c:pt>
                <c:pt idx="34">
                  <c:v>42825</c:v>
                </c:pt>
                <c:pt idx="35">
                  <c:v>42734</c:v>
                </c:pt>
                <c:pt idx="36">
                  <c:v>42643</c:v>
                </c:pt>
                <c:pt idx="37">
                  <c:v>42551</c:v>
                </c:pt>
                <c:pt idx="38">
                  <c:v>42460</c:v>
                </c:pt>
                <c:pt idx="39">
                  <c:v>42369</c:v>
                </c:pt>
                <c:pt idx="40">
                  <c:v>42277</c:v>
                </c:pt>
                <c:pt idx="41">
                  <c:v>42185</c:v>
                </c:pt>
                <c:pt idx="42">
                  <c:v>42094</c:v>
                </c:pt>
                <c:pt idx="43">
                  <c:v>42004</c:v>
                </c:pt>
                <c:pt idx="44">
                  <c:v>41912</c:v>
                </c:pt>
                <c:pt idx="45">
                  <c:v>41820</c:v>
                </c:pt>
                <c:pt idx="46">
                  <c:v>41729</c:v>
                </c:pt>
                <c:pt idx="47">
                  <c:v>41639</c:v>
                </c:pt>
                <c:pt idx="48">
                  <c:v>41547</c:v>
                </c:pt>
                <c:pt idx="49">
                  <c:v>41453</c:v>
                </c:pt>
                <c:pt idx="50">
                  <c:v>41362</c:v>
                </c:pt>
                <c:pt idx="51">
                  <c:v>41274</c:v>
                </c:pt>
                <c:pt idx="52">
                  <c:v>41180</c:v>
                </c:pt>
                <c:pt idx="53">
                  <c:v>41089</c:v>
                </c:pt>
                <c:pt idx="54">
                  <c:v>40998</c:v>
                </c:pt>
                <c:pt idx="55">
                  <c:v>40907</c:v>
                </c:pt>
                <c:pt idx="56">
                  <c:v>40816</c:v>
                </c:pt>
                <c:pt idx="57">
                  <c:v>40724</c:v>
                </c:pt>
                <c:pt idx="58">
                  <c:v>40633</c:v>
                </c:pt>
                <c:pt idx="59">
                  <c:v>40543</c:v>
                </c:pt>
                <c:pt idx="60">
                  <c:v>40451</c:v>
                </c:pt>
                <c:pt idx="61">
                  <c:v>40359</c:v>
                </c:pt>
                <c:pt idx="62">
                  <c:v>40268</c:v>
                </c:pt>
                <c:pt idx="63">
                  <c:v>40178</c:v>
                </c:pt>
                <c:pt idx="64">
                  <c:v>40086</c:v>
                </c:pt>
                <c:pt idx="65">
                  <c:v>39994</c:v>
                </c:pt>
                <c:pt idx="66">
                  <c:v>39903</c:v>
                </c:pt>
                <c:pt idx="67">
                  <c:v>39813</c:v>
                </c:pt>
                <c:pt idx="68">
                  <c:v>39721</c:v>
                </c:pt>
                <c:pt idx="69">
                  <c:v>39629</c:v>
                </c:pt>
                <c:pt idx="70">
                  <c:v>39538</c:v>
                </c:pt>
                <c:pt idx="71">
                  <c:v>39447</c:v>
                </c:pt>
                <c:pt idx="72">
                  <c:v>39353</c:v>
                </c:pt>
                <c:pt idx="73">
                  <c:v>39262</c:v>
                </c:pt>
                <c:pt idx="74">
                  <c:v>39171</c:v>
                </c:pt>
                <c:pt idx="75">
                  <c:v>39080</c:v>
                </c:pt>
                <c:pt idx="76">
                  <c:v>38989</c:v>
                </c:pt>
                <c:pt idx="77">
                  <c:v>38898</c:v>
                </c:pt>
                <c:pt idx="78">
                  <c:v>38807</c:v>
                </c:pt>
                <c:pt idx="79">
                  <c:v>38716</c:v>
                </c:pt>
                <c:pt idx="80">
                  <c:v>38625</c:v>
                </c:pt>
                <c:pt idx="81">
                  <c:v>38533</c:v>
                </c:pt>
                <c:pt idx="82">
                  <c:v>38442</c:v>
                </c:pt>
                <c:pt idx="83">
                  <c:v>38352</c:v>
                </c:pt>
                <c:pt idx="84">
                  <c:v>38260</c:v>
                </c:pt>
                <c:pt idx="85">
                  <c:v>38168</c:v>
                </c:pt>
                <c:pt idx="86">
                  <c:v>38077</c:v>
                </c:pt>
                <c:pt idx="87">
                  <c:v>37986</c:v>
                </c:pt>
                <c:pt idx="88">
                  <c:v>37894</c:v>
                </c:pt>
                <c:pt idx="89">
                  <c:v>37802</c:v>
                </c:pt>
                <c:pt idx="90">
                  <c:v>37711</c:v>
                </c:pt>
                <c:pt idx="91">
                  <c:v>37621</c:v>
                </c:pt>
                <c:pt idx="92">
                  <c:v>37529</c:v>
                </c:pt>
                <c:pt idx="93">
                  <c:v>37435</c:v>
                </c:pt>
                <c:pt idx="94">
                  <c:v>37344</c:v>
                </c:pt>
                <c:pt idx="95">
                  <c:v>37256</c:v>
                </c:pt>
                <c:pt idx="96">
                  <c:v>37162</c:v>
                </c:pt>
                <c:pt idx="97">
                  <c:v>37071</c:v>
                </c:pt>
              </c:numCache>
            </c:numRef>
          </c:cat>
          <c:val>
            <c:numRef>
              <c:f>Sheet1!$B$2:$B$99</c:f>
              <c:numCache>
                <c:formatCode>0.00</c:formatCode>
                <c:ptCount val="98"/>
                <c:pt idx="0">
                  <c:v>2.9161999999999999</c:v>
                </c:pt>
                <c:pt idx="1">
                  <c:v>2.6692</c:v>
                </c:pt>
                <c:pt idx="2">
                  <c:v>2.3906999999999998</c:v>
                </c:pt>
                <c:pt idx="3">
                  <c:v>2.8881000000000001</c:v>
                </c:pt>
                <c:pt idx="4">
                  <c:v>2.4405999999999999</c:v>
                </c:pt>
                <c:pt idx="5">
                  <c:v>2.9714</c:v>
                </c:pt>
                <c:pt idx="6">
                  <c:v>3.4773999999999998</c:v>
                </c:pt>
                <c:pt idx="7">
                  <c:v>3.3521000000000001</c:v>
                </c:pt>
                <c:pt idx="8">
                  <c:v>3.6997</c:v>
                </c:pt>
                <c:pt idx="9">
                  <c:v>2.9691999999999998</c:v>
                </c:pt>
                <c:pt idx="10">
                  <c:v>4.9850000000000003</c:v>
                </c:pt>
                <c:pt idx="11">
                  <c:v>6.4543999999999997</c:v>
                </c:pt>
                <c:pt idx="12">
                  <c:v>8.2017000000000007</c:v>
                </c:pt>
                <c:pt idx="13">
                  <c:v>9.0596999999999994</c:v>
                </c:pt>
                <c:pt idx="14">
                  <c:v>8.5424000000000007</c:v>
                </c:pt>
                <c:pt idx="15">
                  <c:v>7.0364000000000004</c:v>
                </c:pt>
                <c:pt idx="16">
                  <c:v>5.3902999999999999</c:v>
                </c:pt>
                <c:pt idx="17">
                  <c:v>5.3914999999999997</c:v>
                </c:pt>
                <c:pt idx="18">
                  <c:v>2.6198000000000001</c:v>
                </c:pt>
                <c:pt idx="19">
                  <c:v>1.3620000000000001</c:v>
                </c:pt>
                <c:pt idx="20">
                  <c:v>1.3713</c:v>
                </c:pt>
                <c:pt idx="21">
                  <c:v>0.64570000000000005</c:v>
                </c:pt>
                <c:pt idx="22">
                  <c:v>1.5392999999999999</c:v>
                </c:pt>
                <c:pt idx="23">
                  <c:v>2.2850999999999999</c:v>
                </c:pt>
                <c:pt idx="24">
                  <c:v>1.7113</c:v>
                </c:pt>
                <c:pt idx="25">
                  <c:v>1.6485000000000001</c:v>
                </c:pt>
                <c:pt idx="26">
                  <c:v>1.8625</c:v>
                </c:pt>
                <c:pt idx="27">
                  <c:v>1.9101999999999999</c:v>
                </c:pt>
                <c:pt idx="28">
                  <c:v>2.2770000000000001</c:v>
                </c:pt>
                <c:pt idx="29">
                  <c:v>2.8715999999999999</c:v>
                </c:pt>
                <c:pt idx="30">
                  <c:v>2.3597000000000001</c:v>
                </c:pt>
                <c:pt idx="31">
                  <c:v>2.1091000000000002</c:v>
                </c:pt>
                <c:pt idx="32">
                  <c:v>2.2330000000000001</c:v>
                </c:pt>
                <c:pt idx="33">
                  <c:v>1.6335</c:v>
                </c:pt>
                <c:pt idx="34">
                  <c:v>2.3805999999999998</c:v>
                </c:pt>
                <c:pt idx="35">
                  <c:v>2.0746000000000002</c:v>
                </c:pt>
                <c:pt idx="36">
                  <c:v>1.4638</c:v>
                </c:pt>
                <c:pt idx="37">
                  <c:v>0.99729999999999996</c:v>
                </c:pt>
                <c:pt idx="38">
                  <c:v>0.85250000000000004</c:v>
                </c:pt>
                <c:pt idx="39">
                  <c:v>0.72950000000000004</c:v>
                </c:pt>
                <c:pt idx="40">
                  <c:v>-3.61E-2</c:v>
                </c:pt>
                <c:pt idx="41">
                  <c:v>0.12379999999999999</c:v>
                </c:pt>
                <c:pt idx="42">
                  <c:v>-7.3599999999999999E-2</c:v>
                </c:pt>
                <c:pt idx="43">
                  <c:v>0.75649999999999995</c:v>
                </c:pt>
                <c:pt idx="44">
                  <c:v>1.6578999999999999</c:v>
                </c:pt>
                <c:pt idx="45">
                  <c:v>2.0722999999999998</c:v>
                </c:pt>
                <c:pt idx="46">
                  <c:v>1.5122</c:v>
                </c:pt>
                <c:pt idx="47">
                  <c:v>1.5017</c:v>
                </c:pt>
                <c:pt idx="48">
                  <c:v>1.1849000000000001</c:v>
                </c:pt>
                <c:pt idx="49">
                  <c:v>1.7544</c:v>
                </c:pt>
                <c:pt idx="50">
                  <c:v>1.4739</c:v>
                </c:pt>
                <c:pt idx="51">
                  <c:v>1.7410000000000001</c:v>
                </c:pt>
                <c:pt idx="52">
                  <c:v>1.9913000000000001</c:v>
                </c:pt>
                <c:pt idx="53">
                  <c:v>1.6639999999999999</c:v>
                </c:pt>
                <c:pt idx="54">
                  <c:v>2.6514000000000002</c:v>
                </c:pt>
                <c:pt idx="55">
                  <c:v>2.9624000000000001</c:v>
                </c:pt>
                <c:pt idx="56">
                  <c:v>3.8683999999999998</c:v>
                </c:pt>
                <c:pt idx="57">
                  <c:v>3.5588000000000002</c:v>
                </c:pt>
                <c:pt idx="58">
                  <c:v>2.6816</c:v>
                </c:pt>
                <c:pt idx="59">
                  <c:v>1.4957</c:v>
                </c:pt>
                <c:pt idx="60">
                  <c:v>1.1436999999999999</c:v>
                </c:pt>
                <c:pt idx="61">
                  <c:v>1.0532999999999999</c:v>
                </c:pt>
                <c:pt idx="62">
                  <c:v>2.3140000000000001</c:v>
                </c:pt>
                <c:pt idx="63">
                  <c:v>2.7212999999999998</c:v>
                </c:pt>
                <c:pt idx="64">
                  <c:v>-1.2862</c:v>
                </c:pt>
                <c:pt idx="65">
                  <c:v>-1.4268000000000001</c:v>
                </c:pt>
                <c:pt idx="66">
                  <c:v>-0.3836</c:v>
                </c:pt>
                <c:pt idx="67">
                  <c:v>9.1399999999999995E-2</c:v>
                </c:pt>
                <c:pt idx="68">
                  <c:v>4.9368999999999996</c:v>
                </c:pt>
                <c:pt idx="69">
                  <c:v>5.0217999999999998</c:v>
                </c:pt>
                <c:pt idx="70">
                  <c:v>3.9815</c:v>
                </c:pt>
                <c:pt idx="71">
                  <c:v>4.0812999999999997</c:v>
                </c:pt>
                <c:pt idx="72">
                  <c:v>2.7551000000000001</c:v>
                </c:pt>
                <c:pt idx="73">
                  <c:v>2.6869999999999998</c:v>
                </c:pt>
                <c:pt idx="74">
                  <c:v>2.7787999999999999</c:v>
                </c:pt>
                <c:pt idx="75">
                  <c:v>2.5406</c:v>
                </c:pt>
                <c:pt idx="76">
                  <c:v>2.0623999999999998</c:v>
                </c:pt>
                <c:pt idx="77">
                  <c:v>4.3188000000000004</c:v>
                </c:pt>
                <c:pt idx="78">
                  <c:v>3.3626</c:v>
                </c:pt>
                <c:pt idx="79">
                  <c:v>3.4157000000000002</c:v>
                </c:pt>
                <c:pt idx="80">
                  <c:v>4.6867000000000001</c:v>
                </c:pt>
                <c:pt idx="81">
                  <c:v>2.5303</c:v>
                </c:pt>
                <c:pt idx="82">
                  <c:v>3.1484000000000001</c:v>
                </c:pt>
                <c:pt idx="83">
                  <c:v>3.2555999999999998</c:v>
                </c:pt>
                <c:pt idx="84">
                  <c:v>2.5377999999999998</c:v>
                </c:pt>
                <c:pt idx="85">
                  <c:v>3.2662</c:v>
                </c:pt>
                <c:pt idx="86">
                  <c:v>1.7372000000000001</c:v>
                </c:pt>
                <c:pt idx="87">
                  <c:v>1.8794999999999999</c:v>
                </c:pt>
                <c:pt idx="88">
                  <c:v>2.3203999999999998</c:v>
                </c:pt>
                <c:pt idx="89">
                  <c:v>2.1122999999999998</c:v>
                </c:pt>
                <c:pt idx="90">
                  <c:v>3.0200999999999998</c:v>
                </c:pt>
                <c:pt idx="91">
                  <c:v>2.3769</c:v>
                </c:pt>
                <c:pt idx="92">
                  <c:v>1.5143</c:v>
                </c:pt>
                <c:pt idx="93">
                  <c:v>1.0673999999999999</c:v>
                </c:pt>
                <c:pt idx="94">
                  <c:v>1.4756</c:v>
                </c:pt>
                <c:pt idx="95">
                  <c:v>1.5517000000000001</c:v>
                </c:pt>
                <c:pt idx="96">
                  <c:v>2.6482999999999999</c:v>
                </c:pt>
                <c:pt idx="97">
                  <c:v>3.2483</c:v>
                </c:pt>
              </c:numCache>
            </c:numRef>
          </c:val>
          <c:smooth val="0"/>
          <c:extLst>
            <c:ext xmlns:c16="http://schemas.microsoft.com/office/drawing/2014/chart" uri="{C3380CC4-5D6E-409C-BE32-E72D297353CC}">
              <c16:uniqueId val="{00000000-0FCB-4948-9B26-B177FE964ECE}"/>
            </c:ext>
          </c:extLst>
        </c:ser>
        <c:ser>
          <c:idx val="1"/>
          <c:order val="1"/>
          <c:tx>
            <c:strRef>
              <c:f>Sheet1!$C$1</c:f>
              <c:strCache>
                <c:ptCount val="1"/>
                <c:pt idx="0">
                  <c:v>WORLD</c:v>
                </c:pt>
              </c:strCache>
            </c:strRef>
          </c:tx>
          <c:spPr>
            <a:ln w="28575" cap="rnd">
              <a:solidFill>
                <a:schemeClr val="accent3"/>
              </a:solidFill>
              <a:round/>
            </a:ln>
            <a:effectLst/>
          </c:spPr>
          <c:marker>
            <c:symbol val="none"/>
          </c:marker>
          <c:cat>
            <c:numRef>
              <c:f>Sheet1!$A$2:$A$99</c:f>
              <c:numCache>
                <c:formatCode>m/d/yyyy</c:formatCode>
                <c:ptCount val="98"/>
                <c:pt idx="0">
                  <c:v>45930</c:v>
                </c:pt>
                <c:pt idx="1">
                  <c:v>45838</c:v>
                </c:pt>
                <c:pt idx="2">
                  <c:v>45747</c:v>
                </c:pt>
                <c:pt idx="3">
                  <c:v>45657</c:v>
                </c:pt>
                <c:pt idx="4">
                  <c:v>45565</c:v>
                </c:pt>
                <c:pt idx="5">
                  <c:v>45471</c:v>
                </c:pt>
                <c:pt idx="6">
                  <c:v>45380</c:v>
                </c:pt>
                <c:pt idx="7">
                  <c:v>45289</c:v>
                </c:pt>
                <c:pt idx="8">
                  <c:v>45198</c:v>
                </c:pt>
                <c:pt idx="9">
                  <c:v>45107</c:v>
                </c:pt>
                <c:pt idx="10">
                  <c:v>45016</c:v>
                </c:pt>
                <c:pt idx="11">
                  <c:v>44925</c:v>
                </c:pt>
                <c:pt idx="12">
                  <c:v>44834</c:v>
                </c:pt>
                <c:pt idx="13">
                  <c:v>44742</c:v>
                </c:pt>
                <c:pt idx="14">
                  <c:v>44651</c:v>
                </c:pt>
                <c:pt idx="15">
                  <c:v>44561</c:v>
                </c:pt>
                <c:pt idx="16">
                  <c:v>44469</c:v>
                </c:pt>
                <c:pt idx="17">
                  <c:v>44377</c:v>
                </c:pt>
                <c:pt idx="18">
                  <c:v>44286</c:v>
                </c:pt>
                <c:pt idx="19">
                  <c:v>44196</c:v>
                </c:pt>
                <c:pt idx="20">
                  <c:v>44104</c:v>
                </c:pt>
                <c:pt idx="21">
                  <c:v>44012</c:v>
                </c:pt>
                <c:pt idx="22">
                  <c:v>43921</c:v>
                </c:pt>
                <c:pt idx="23">
                  <c:v>43830</c:v>
                </c:pt>
                <c:pt idx="24">
                  <c:v>43738</c:v>
                </c:pt>
                <c:pt idx="25">
                  <c:v>43644</c:v>
                </c:pt>
                <c:pt idx="26">
                  <c:v>43553</c:v>
                </c:pt>
                <c:pt idx="27">
                  <c:v>43465</c:v>
                </c:pt>
                <c:pt idx="28">
                  <c:v>43371</c:v>
                </c:pt>
                <c:pt idx="29">
                  <c:v>43280</c:v>
                </c:pt>
                <c:pt idx="30">
                  <c:v>43189</c:v>
                </c:pt>
                <c:pt idx="31">
                  <c:v>43098</c:v>
                </c:pt>
                <c:pt idx="32">
                  <c:v>43007</c:v>
                </c:pt>
                <c:pt idx="33">
                  <c:v>42916</c:v>
                </c:pt>
                <c:pt idx="34">
                  <c:v>42825</c:v>
                </c:pt>
                <c:pt idx="35">
                  <c:v>42734</c:v>
                </c:pt>
                <c:pt idx="36">
                  <c:v>42643</c:v>
                </c:pt>
                <c:pt idx="37">
                  <c:v>42551</c:v>
                </c:pt>
                <c:pt idx="38">
                  <c:v>42460</c:v>
                </c:pt>
                <c:pt idx="39">
                  <c:v>42369</c:v>
                </c:pt>
                <c:pt idx="40">
                  <c:v>42277</c:v>
                </c:pt>
                <c:pt idx="41">
                  <c:v>42185</c:v>
                </c:pt>
                <c:pt idx="42">
                  <c:v>42094</c:v>
                </c:pt>
                <c:pt idx="43">
                  <c:v>42004</c:v>
                </c:pt>
                <c:pt idx="44">
                  <c:v>41912</c:v>
                </c:pt>
                <c:pt idx="45">
                  <c:v>41820</c:v>
                </c:pt>
                <c:pt idx="46">
                  <c:v>41729</c:v>
                </c:pt>
                <c:pt idx="47">
                  <c:v>41639</c:v>
                </c:pt>
                <c:pt idx="48">
                  <c:v>41547</c:v>
                </c:pt>
                <c:pt idx="49">
                  <c:v>41453</c:v>
                </c:pt>
                <c:pt idx="50">
                  <c:v>41362</c:v>
                </c:pt>
                <c:pt idx="51">
                  <c:v>41274</c:v>
                </c:pt>
                <c:pt idx="52">
                  <c:v>41180</c:v>
                </c:pt>
                <c:pt idx="53">
                  <c:v>41089</c:v>
                </c:pt>
                <c:pt idx="54">
                  <c:v>40998</c:v>
                </c:pt>
                <c:pt idx="55">
                  <c:v>40907</c:v>
                </c:pt>
                <c:pt idx="56">
                  <c:v>40816</c:v>
                </c:pt>
                <c:pt idx="57">
                  <c:v>40724</c:v>
                </c:pt>
                <c:pt idx="58">
                  <c:v>40633</c:v>
                </c:pt>
                <c:pt idx="59">
                  <c:v>40543</c:v>
                </c:pt>
                <c:pt idx="60">
                  <c:v>40451</c:v>
                </c:pt>
                <c:pt idx="61">
                  <c:v>40359</c:v>
                </c:pt>
                <c:pt idx="62">
                  <c:v>40268</c:v>
                </c:pt>
                <c:pt idx="63">
                  <c:v>40178</c:v>
                </c:pt>
                <c:pt idx="64">
                  <c:v>40086</c:v>
                </c:pt>
                <c:pt idx="65">
                  <c:v>39994</c:v>
                </c:pt>
                <c:pt idx="66">
                  <c:v>39903</c:v>
                </c:pt>
                <c:pt idx="67">
                  <c:v>39813</c:v>
                </c:pt>
                <c:pt idx="68">
                  <c:v>39721</c:v>
                </c:pt>
                <c:pt idx="69">
                  <c:v>39629</c:v>
                </c:pt>
                <c:pt idx="70">
                  <c:v>39538</c:v>
                </c:pt>
                <c:pt idx="71">
                  <c:v>39447</c:v>
                </c:pt>
                <c:pt idx="72">
                  <c:v>39353</c:v>
                </c:pt>
                <c:pt idx="73">
                  <c:v>39262</c:v>
                </c:pt>
                <c:pt idx="74">
                  <c:v>39171</c:v>
                </c:pt>
                <c:pt idx="75">
                  <c:v>39080</c:v>
                </c:pt>
                <c:pt idx="76">
                  <c:v>38989</c:v>
                </c:pt>
                <c:pt idx="77">
                  <c:v>38898</c:v>
                </c:pt>
                <c:pt idx="78">
                  <c:v>38807</c:v>
                </c:pt>
                <c:pt idx="79">
                  <c:v>38716</c:v>
                </c:pt>
                <c:pt idx="80">
                  <c:v>38625</c:v>
                </c:pt>
                <c:pt idx="81">
                  <c:v>38533</c:v>
                </c:pt>
                <c:pt idx="82">
                  <c:v>38442</c:v>
                </c:pt>
                <c:pt idx="83">
                  <c:v>38352</c:v>
                </c:pt>
                <c:pt idx="84">
                  <c:v>38260</c:v>
                </c:pt>
                <c:pt idx="85">
                  <c:v>38168</c:v>
                </c:pt>
                <c:pt idx="86">
                  <c:v>38077</c:v>
                </c:pt>
                <c:pt idx="87">
                  <c:v>37986</c:v>
                </c:pt>
                <c:pt idx="88">
                  <c:v>37894</c:v>
                </c:pt>
                <c:pt idx="89">
                  <c:v>37802</c:v>
                </c:pt>
                <c:pt idx="90">
                  <c:v>37711</c:v>
                </c:pt>
                <c:pt idx="91">
                  <c:v>37621</c:v>
                </c:pt>
                <c:pt idx="92">
                  <c:v>37529</c:v>
                </c:pt>
                <c:pt idx="93">
                  <c:v>37435</c:v>
                </c:pt>
                <c:pt idx="94">
                  <c:v>37344</c:v>
                </c:pt>
                <c:pt idx="95">
                  <c:v>37256</c:v>
                </c:pt>
                <c:pt idx="96">
                  <c:v>37162</c:v>
                </c:pt>
                <c:pt idx="97">
                  <c:v>37071</c:v>
                </c:pt>
              </c:numCache>
            </c:numRef>
          </c:cat>
          <c:val>
            <c:numRef>
              <c:f>Sheet1!$C$2:$C$99</c:f>
              <c:numCache>
                <c:formatCode>0.00</c:formatCode>
                <c:ptCount val="98"/>
                <c:pt idx="0">
                  <c:v>3.3420000000000001</c:v>
                </c:pt>
                <c:pt idx="1">
                  <c:v>3.6156999999999999</c:v>
                </c:pt>
                <c:pt idx="2">
                  <c:v>3.7189000000000001</c:v>
                </c:pt>
                <c:pt idx="3">
                  <c:v>4.4535</c:v>
                </c:pt>
                <c:pt idx="4">
                  <c:v>4.5346000000000002</c:v>
                </c:pt>
                <c:pt idx="5">
                  <c:v>5.3643999999999998</c:v>
                </c:pt>
                <c:pt idx="6">
                  <c:v>5.5585000000000004</c:v>
                </c:pt>
                <c:pt idx="7">
                  <c:v>5.4923000000000002</c:v>
                </c:pt>
                <c:pt idx="8">
                  <c:v>6.4227999999999996</c:v>
                </c:pt>
                <c:pt idx="9">
                  <c:v>6.3880999999999997</c:v>
                </c:pt>
                <c:pt idx="10">
                  <c:v>8.2782999999999998</c:v>
                </c:pt>
                <c:pt idx="11">
                  <c:v>9.6544000000000008</c:v>
                </c:pt>
                <c:pt idx="12">
                  <c:v>9.9807000000000006</c:v>
                </c:pt>
                <c:pt idx="13">
                  <c:v>9.0981000000000005</c:v>
                </c:pt>
                <c:pt idx="14">
                  <c:v>6.9760999999999997</c:v>
                </c:pt>
                <c:pt idx="15">
                  <c:v>5.7408999999999999</c:v>
                </c:pt>
                <c:pt idx="16">
                  <c:v>4.2930999999999999</c:v>
                </c:pt>
                <c:pt idx="17">
                  <c:v>4.0732999999999997</c:v>
                </c:pt>
                <c:pt idx="18">
                  <c:v>2.5773000000000001</c:v>
                </c:pt>
                <c:pt idx="19">
                  <c:v>2.0781000000000001</c:v>
                </c:pt>
                <c:pt idx="20">
                  <c:v>2.7774999999999999</c:v>
                </c:pt>
                <c:pt idx="21">
                  <c:v>2.4624000000000001</c:v>
                </c:pt>
                <c:pt idx="22">
                  <c:v>3.8121999999999998</c:v>
                </c:pt>
                <c:pt idx="23">
                  <c:v>3.4270999999999998</c:v>
                </c:pt>
                <c:pt idx="24">
                  <c:v>2.871</c:v>
                </c:pt>
                <c:pt idx="25">
                  <c:v>3.0859000000000001</c:v>
                </c:pt>
                <c:pt idx="26">
                  <c:v>3.1002999999999998</c:v>
                </c:pt>
                <c:pt idx="27" formatCode="General">
                  <c:v>3.7</c:v>
                </c:pt>
                <c:pt idx="28" formatCode="General">
                  <c:v>3.8</c:v>
                </c:pt>
                <c:pt idx="29" formatCode="General">
                  <c:v>3.6</c:v>
                </c:pt>
                <c:pt idx="30" formatCode="General">
                  <c:v>3.6</c:v>
                </c:pt>
                <c:pt idx="31" formatCode="General">
                  <c:v>3.76</c:v>
                </c:pt>
                <c:pt idx="32" formatCode="General">
                  <c:v>3.63</c:v>
                </c:pt>
                <c:pt idx="33" formatCode="General">
                  <c:v>3.59</c:v>
                </c:pt>
                <c:pt idx="34" formatCode="General">
                  <c:v>3.98</c:v>
                </c:pt>
                <c:pt idx="35" formatCode="General">
                  <c:v>3.62</c:v>
                </c:pt>
                <c:pt idx="36" formatCode="General">
                  <c:v>3.5</c:v>
                </c:pt>
                <c:pt idx="37" formatCode="General">
                  <c:v>3.76</c:v>
                </c:pt>
                <c:pt idx="38" formatCode="General">
                  <c:v>3.92</c:v>
                </c:pt>
                <c:pt idx="39" formatCode="General">
                  <c:v>3.37</c:v>
                </c:pt>
                <c:pt idx="40" formatCode="General">
                  <c:v>3.3</c:v>
                </c:pt>
                <c:pt idx="41" formatCode="General">
                  <c:v>3.32</c:v>
                </c:pt>
                <c:pt idx="42" formatCode="General">
                  <c:v>3.26</c:v>
                </c:pt>
              </c:numCache>
            </c:numRef>
          </c:val>
          <c:smooth val="0"/>
          <c:extLst>
            <c:ext xmlns:c16="http://schemas.microsoft.com/office/drawing/2014/chart" uri="{C3380CC4-5D6E-409C-BE32-E72D297353CC}">
              <c16:uniqueId val="{00000001-0FCB-4948-9B26-B177FE964ECE}"/>
            </c:ext>
          </c:extLst>
        </c:ser>
        <c:ser>
          <c:idx val="2"/>
          <c:order val="2"/>
          <c:tx>
            <c:strRef>
              <c:f>Sheet1!$D$1</c:f>
              <c:strCache>
                <c:ptCount val="1"/>
                <c:pt idx="0">
                  <c:v>Japan</c:v>
                </c:pt>
              </c:strCache>
            </c:strRef>
          </c:tx>
          <c:spPr>
            <a:ln w="41275" cap="rnd">
              <a:solidFill>
                <a:schemeClr val="accent4"/>
              </a:solidFill>
              <a:round/>
            </a:ln>
            <a:effectLst/>
          </c:spPr>
          <c:marker>
            <c:symbol val="none"/>
          </c:marker>
          <c:cat>
            <c:numRef>
              <c:f>Sheet1!$A$2:$A$99</c:f>
              <c:numCache>
                <c:formatCode>m/d/yyyy</c:formatCode>
                <c:ptCount val="98"/>
                <c:pt idx="0">
                  <c:v>45930</c:v>
                </c:pt>
                <c:pt idx="1">
                  <c:v>45838</c:v>
                </c:pt>
                <c:pt idx="2">
                  <c:v>45747</c:v>
                </c:pt>
                <c:pt idx="3">
                  <c:v>45657</c:v>
                </c:pt>
                <c:pt idx="4">
                  <c:v>45565</c:v>
                </c:pt>
                <c:pt idx="5">
                  <c:v>45471</c:v>
                </c:pt>
                <c:pt idx="6">
                  <c:v>45380</c:v>
                </c:pt>
                <c:pt idx="7">
                  <c:v>45289</c:v>
                </c:pt>
                <c:pt idx="8">
                  <c:v>45198</c:v>
                </c:pt>
                <c:pt idx="9">
                  <c:v>45107</c:v>
                </c:pt>
                <c:pt idx="10">
                  <c:v>45016</c:v>
                </c:pt>
                <c:pt idx="11">
                  <c:v>44925</c:v>
                </c:pt>
                <c:pt idx="12">
                  <c:v>44834</c:v>
                </c:pt>
                <c:pt idx="13">
                  <c:v>44742</c:v>
                </c:pt>
                <c:pt idx="14">
                  <c:v>44651</c:v>
                </c:pt>
                <c:pt idx="15">
                  <c:v>44561</c:v>
                </c:pt>
                <c:pt idx="16">
                  <c:v>44469</c:v>
                </c:pt>
                <c:pt idx="17">
                  <c:v>44377</c:v>
                </c:pt>
                <c:pt idx="18">
                  <c:v>44286</c:v>
                </c:pt>
                <c:pt idx="19">
                  <c:v>44196</c:v>
                </c:pt>
                <c:pt idx="20">
                  <c:v>44104</c:v>
                </c:pt>
                <c:pt idx="21">
                  <c:v>44012</c:v>
                </c:pt>
                <c:pt idx="22">
                  <c:v>43921</c:v>
                </c:pt>
                <c:pt idx="23">
                  <c:v>43830</c:v>
                </c:pt>
                <c:pt idx="24">
                  <c:v>43738</c:v>
                </c:pt>
                <c:pt idx="25">
                  <c:v>43644</c:v>
                </c:pt>
                <c:pt idx="26">
                  <c:v>43553</c:v>
                </c:pt>
                <c:pt idx="27">
                  <c:v>43465</c:v>
                </c:pt>
                <c:pt idx="28">
                  <c:v>43371</c:v>
                </c:pt>
                <c:pt idx="29">
                  <c:v>43280</c:v>
                </c:pt>
                <c:pt idx="30">
                  <c:v>43189</c:v>
                </c:pt>
                <c:pt idx="31">
                  <c:v>43098</c:v>
                </c:pt>
                <c:pt idx="32">
                  <c:v>43007</c:v>
                </c:pt>
                <c:pt idx="33">
                  <c:v>42916</c:v>
                </c:pt>
                <c:pt idx="34">
                  <c:v>42825</c:v>
                </c:pt>
                <c:pt idx="35">
                  <c:v>42734</c:v>
                </c:pt>
                <c:pt idx="36">
                  <c:v>42643</c:v>
                </c:pt>
                <c:pt idx="37">
                  <c:v>42551</c:v>
                </c:pt>
                <c:pt idx="38">
                  <c:v>42460</c:v>
                </c:pt>
                <c:pt idx="39">
                  <c:v>42369</c:v>
                </c:pt>
                <c:pt idx="40">
                  <c:v>42277</c:v>
                </c:pt>
                <c:pt idx="41">
                  <c:v>42185</c:v>
                </c:pt>
                <c:pt idx="42">
                  <c:v>42094</c:v>
                </c:pt>
                <c:pt idx="43">
                  <c:v>42004</c:v>
                </c:pt>
                <c:pt idx="44">
                  <c:v>41912</c:v>
                </c:pt>
                <c:pt idx="45">
                  <c:v>41820</c:v>
                </c:pt>
                <c:pt idx="46">
                  <c:v>41729</c:v>
                </c:pt>
                <c:pt idx="47">
                  <c:v>41639</c:v>
                </c:pt>
                <c:pt idx="48">
                  <c:v>41547</c:v>
                </c:pt>
                <c:pt idx="49">
                  <c:v>41453</c:v>
                </c:pt>
                <c:pt idx="50">
                  <c:v>41362</c:v>
                </c:pt>
                <c:pt idx="51">
                  <c:v>41274</c:v>
                </c:pt>
                <c:pt idx="52">
                  <c:v>41180</c:v>
                </c:pt>
                <c:pt idx="53">
                  <c:v>41089</c:v>
                </c:pt>
                <c:pt idx="54">
                  <c:v>40998</c:v>
                </c:pt>
                <c:pt idx="55">
                  <c:v>40907</c:v>
                </c:pt>
                <c:pt idx="56">
                  <c:v>40816</c:v>
                </c:pt>
                <c:pt idx="57">
                  <c:v>40724</c:v>
                </c:pt>
                <c:pt idx="58">
                  <c:v>40633</c:v>
                </c:pt>
                <c:pt idx="59">
                  <c:v>40543</c:v>
                </c:pt>
                <c:pt idx="60">
                  <c:v>40451</c:v>
                </c:pt>
                <c:pt idx="61">
                  <c:v>40359</c:v>
                </c:pt>
                <c:pt idx="62">
                  <c:v>40268</c:v>
                </c:pt>
                <c:pt idx="63">
                  <c:v>40178</c:v>
                </c:pt>
                <c:pt idx="64">
                  <c:v>40086</c:v>
                </c:pt>
                <c:pt idx="65">
                  <c:v>39994</c:v>
                </c:pt>
                <c:pt idx="66">
                  <c:v>39903</c:v>
                </c:pt>
                <c:pt idx="67">
                  <c:v>39813</c:v>
                </c:pt>
                <c:pt idx="68">
                  <c:v>39721</c:v>
                </c:pt>
                <c:pt idx="69">
                  <c:v>39629</c:v>
                </c:pt>
                <c:pt idx="70">
                  <c:v>39538</c:v>
                </c:pt>
                <c:pt idx="71">
                  <c:v>39447</c:v>
                </c:pt>
                <c:pt idx="72">
                  <c:v>39353</c:v>
                </c:pt>
                <c:pt idx="73">
                  <c:v>39262</c:v>
                </c:pt>
                <c:pt idx="74">
                  <c:v>39171</c:v>
                </c:pt>
                <c:pt idx="75">
                  <c:v>39080</c:v>
                </c:pt>
                <c:pt idx="76">
                  <c:v>38989</c:v>
                </c:pt>
                <c:pt idx="77">
                  <c:v>38898</c:v>
                </c:pt>
                <c:pt idx="78">
                  <c:v>38807</c:v>
                </c:pt>
                <c:pt idx="79">
                  <c:v>38716</c:v>
                </c:pt>
                <c:pt idx="80">
                  <c:v>38625</c:v>
                </c:pt>
                <c:pt idx="81">
                  <c:v>38533</c:v>
                </c:pt>
                <c:pt idx="82">
                  <c:v>38442</c:v>
                </c:pt>
                <c:pt idx="83">
                  <c:v>38352</c:v>
                </c:pt>
                <c:pt idx="84">
                  <c:v>38260</c:v>
                </c:pt>
                <c:pt idx="85">
                  <c:v>38168</c:v>
                </c:pt>
                <c:pt idx="86">
                  <c:v>38077</c:v>
                </c:pt>
                <c:pt idx="87">
                  <c:v>37986</c:v>
                </c:pt>
                <c:pt idx="88">
                  <c:v>37894</c:v>
                </c:pt>
                <c:pt idx="89">
                  <c:v>37802</c:v>
                </c:pt>
                <c:pt idx="90">
                  <c:v>37711</c:v>
                </c:pt>
                <c:pt idx="91">
                  <c:v>37621</c:v>
                </c:pt>
                <c:pt idx="92">
                  <c:v>37529</c:v>
                </c:pt>
                <c:pt idx="93">
                  <c:v>37435</c:v>
                </c:pt>
                <c:pt idx="94">
                  <c:v>37344</c:v>
                </c:pt>
                <c:pt idx="95">
                  <c:v>37256</c:v>
                </c:pt>
                <c:pt idx="96">
                  <c:v>37162</c:v>
                </c:pt>
                <c:pt idx="97">
                  <c:v>37071</c:v>
                </c:pt>
              </c:numCache>
            </c:numRef>
          </c:cat>
          <c:val>
            <c:numRef>
              <c:f>Sheet1!$D$2:$D$99</c:f>
              <c:numCache>
                <c:formatCode>General</c:formatCode>
                <c:ptCount val="98"/>
                <c:pt idx="0">
                  <c:v>2.7</c:v>
                </c:pt>
                <c:pt idx="1">
                  <c:v>3.3</c:v>
                </c:pt>
                <c:pt idx="2">
                  <c:v>3.6</c:v>
                </c:pt>
                <c:pt idx="3">
                  <c:v>3.6</c:v>
                </c:pt>
                <c:pt idx="4">
                  <c:v>3</c:v>
                </c:pt>
                <c:pt idx="5">
                  <c:v>2.8</c:v>
                </c:pt>
                <c:pt idx="6">
                  <c:v>2.7</c:v>
                </c:pt>
                <c:pt idx="7">
                  <c:v>2.6</c:v>
                </c:pt>
                <c:pt idx="8">
                  <c:v>3</c:v>
                </c:pt>
                <c:pt idx="9">
                  <c:v>3.3</c:v>
                </c:pt>
                <c:pt idx="10">
                  <c:v>3.2</c:v>
                </c:pt>
                <c:pt idx="11">
                  <c:v>4</c:v>
                </c:pt>
                <c:pt idx="12">
                  <c:v>3</c:v>
                </c:pt>
                <c:pt idx="13">
                  <c:v>2.4</c:v>
                </c:pt>
                <c:pt idx="14">
                  <c:v>1.2</c:v>
                </c:pt>
                <c:pt idx="15">
                  <c:v>0.8</c:v>
                </c:pt>
                <c:pt idx="16">
                  <c:v>0.2</c:v>
                </c:pt>
                <c:pt idx="17">
                  <c:v>-0.5</c:v>
                </c:pt>
                <c:pt idx="18">
                  <c:v>-0.4</c:v>
                </c:pt>
                <c:pt idx="19">
                  <c:v>-1.2</c:v>
                </c:pt>
                <c:pt idx="20">
                  <c:v>0</c:v>
                </c:pt>
                <c:pt idx="21">
                  <c:v>0.1</c:v>
                </c:pt>
                <c:pt idx="22">
                  <c:v>0.4</c:v>
                </c:pt>
                <c:pt idx="23">
                  <c:v>0.8</c:v>
                </c:pt>
                <c:pt idx="24">
                  <c:v>0.2</c:v>
                </c:pt>
                <c:pt idx="25">
                  <c:v>0.7</c:v>
                </c:pt>
                <c:pt idx="26">
                  <c:v>0.5</c:v>
                </c:pt>
                <c:pt idx="27">
                  <c:v>0.3</c:v>
                </c:pt>
                <c:pt idx="28">
                  <c:v>1.2</c:v>
                </c:pt>
                <c:pt idx="29">
                  <c:v>0.7</c:v>
                </c:pt>
                <c:pt idx="30">
                  <c:v>1.1000000000000001</c:v>
                </c:pt>
                <c:pt idx="31">
                  <c:v>1</c:v>
                </c:pt>
                <c:pt idx="32">
                  <c:v>0.7</c:v>
                </c:pt>
                <c:pt idx="33">
                  <c:v>0.4</c:v>
                </c:pt>
                <c:pt idx="34">
                  <c:v>0.2</c:v>
                </c:pt>
                <c:pt idx="35">
                  <c:v>0.3</c:v>
                </c:pt>
                <c:pt idx="36">
                  <c:v>-0.5</c:v>
                </c:pt>
                <c:pt idx="37">
                  <c:v>-0.4</c:v>
                </c:pt>
                <c:pt idx="38">
                  <c:v>0</c:v>
                </c:pt>
                <c:pt idx="39">
                  <c:v>0.2</c:v>
                </c:pt>
                <c:pt idx="40">
                  <c:v>0</c:v>
                </c:pt>
                <c:pt idx="41">
                  <c:v>0.4</c:v>
                </c:pt>
                <c:pt idx="42">
                  <c:v>2.2999999999999998</c:v>
                </c:pt>
                <c:pt idx="43">
                  <c:v>2.4</c:v>
                </c:pt>
                <c:pt idx="44">
                  <c:v>3.2</c:v>
                </c:pt>
                <c:pt idx="45">
                  <c:v>3.6</c:v>
                </c:pt>
                <c:pt idx="46">
                  <c:v>1.6</c:v>
                </c:pt>
                <c:pt idx="47">
                  <c:v>1.6</c:v>
                </c:pt>
                <c:pt idx="48">
                  <c:v>1.1000000000000001</c:v>
                </c:pt>
                <c:pt idx="49">
                  <c:v>0.2</c:v>
                </c:pt>
                <c:pt idx="50">
                  <c:v>-0.9</c:v>
                </c:pt>
                <c:pt idx="51">
                  <c:v>-0.1</c:v>
                </c:pt>
                <c:pt idx="52">
                  <c:v>-0.3</c:v>
                </c:pt>
                <c:pt idx="53">
                  <c:v>-0.2</c:v>
                </c:pt>
                <c:pt idx="54">
                  <c:v>0.5</c:v>
                </c:pt>
                <c:pt idx="55">
                  <c:v>-0.2</c:v>
                </c:pt>
                <c:pt idx="56">
                  <c:v>0</c:v>
                </c:pt>
                <c:pt idx="57">
                  <c:v>-0.4</c:v>
                </c:pt>
                <c:pt idx="58">
                  <c:v>-0.5</c:v>
                </c:pt>
                <c:pt idx="59">
                  <c:v>0</c:v>
                </c:pt>
                <c:pt idx="60">
                  <c:v>-0.6</c:v>
                </c:pt>
                <c:pt idx="61">
                  <c:v>-0.7</c:v>
                </c:pt>
                <c:pt idx="62">
                  <c:v>-1.1000000000000001</c:v>
                </c:pt>
                <c:pt idx="63">
                  <c:v>-1.7</c:v>
                </c:pt>
                <c:pt idx="64">
                  <c:v>-2.2000000000000002</c:v>
                </c:pt>
                <c:pt idx="65">
                  <c:v>-1.8</c:v>
                </c:pt>
                <c:pt idx="66">
                  <c:v>-0.3</c:v>
                </c:pt>
                <c:pt idx="67">
                  <c:v>0.4</c:v>
                </c:pt>
                <c:pt idx="68">
                  <c:v>2.1</c:v>
                </c:pt>
                <c:pt idx="69">
                  <c:v>2</c:v>
                </c:pt>
                <c:pt idx="70">
                  <c:v>1.2</c:v>
                </c:pt>
                <c:pt idx="71">
                  <c:v>0.7</c:v>
                </c:pt>
                <c:pt idx="72">
                  <c:v>-0.2</c:v>
                </c:pt>
                <c:pt idx="73">
                  <c:v>-0.2</c:v>
                </c:pt>
                <c:pt idx="74">
                  <c:v>-0.1</c:v>
                </c:pt>
                <c:pt idx="75">
                  <c:v>0.3</c:v>
                </c:pt>
                <c:pt idx="76">
                  <c:v>0.6</c:v>
                </c:pt>
                <c:pt idx="77">
                  <c:v>0.5</c:v>
                </c:pt>
                <c:pt idx="78">
                  <c:v>-0.2</c:v>
                </c:pt>
                <c:pt idx="79">
                  <c:v>-0.1</c:v>
                </c:pt>
                <c:pt idx="80">
                  <c:v>-0.3</c:v>
                </c:pt>
                <c:pt idx="81">
                  <c:v>-0.5</c:v>
                </c:pt>
                <c:pt idx="82">
                  <c:v>-0.2</c:v>
                </c:pt>
                <c:pt idx="83">
                  <c:v>0.2</c:v>
                </c:pt>
                <c:pt idx="84">
                  <c:v>0</c:v>
                </c:pt>
                <c:pt idx="85">
                  <c:v>0</c:v>
                </c:pt>
                <c:pt idx="86">
                  <c:v>-0.1</c:v>
                </c:pt>
                <c:pt idx="87">
                  <c:v>-0.4</c:v>
                </c:pt>
                <c:pt idx="88">
                  <c:v>-0.2</c:v>
                </c:pt>
                <c:pt idx="89">
                  <c:v>-0.4</c:v>
                </c:pt>
                <c:pt idx="90">
                  <c:v>-0.1</c:v>
                </c:pt>
                <c:pt idx="91">
                  <c:v>-0.3</c:v>
                </c:pt>
                <c:pt idx="92">
                  <c:v>-0.7</c:v>
                </c:pt>
                <c:pt idx="93">
                  <c:v>-0.7</c:v>
                </c:pt>
                <c:pt idx="94">
                  <c:v>-1.2</c:v>
                </c:pt>
                <c:pt idx="95">
                  <c:v>-1.2</c:v>
                </c:pt>
                <c:pt idx="96">
                  <c:v>2.1</c:v>
                </c:pt>
                <c:pt idx="97">
                  <c:v>2</c:v>
                </c:pt>
              </c:numCache>
            </c:numRef>
          </c:val>
          <c:smooth val="0"/>
          <c:extLst xmlns:c15="http://schemas.microsoft.com/office/drawing/2012/chart">
            <c:ext xmlns:c16="http://schemas.microsoft.com/office/drawing/2014/chart" uri="{C3380CC4-5D6E-409C-BE32-E72D297353CC}">
              <c16:uniqueId val="{00000002-0FCB-4948-9B26-B177FE964ECE}"/>
            </c:ext>
          </c:extLst>
        </c:ser>
        <c:ser>
          <c:idx val="3"/>
          <c:order val="3"/>
          <c:tx>
            <c:strRef>
              <c:f>Sheet1!$E$1</c:f>
              <c:strCache>
                <c:ptCount val="1"/>
                <c:pt idx="0">
                  <c:v>CHINA</c:v>
                </c:pt>
              </c:strCache>
            </c:strRef>
          </c:tx>
          <c:spPr>
            <a:ln w="41275" cap="rnd">
              <a:solidFill>
                <a:schemeClr val="accent2"/>
              </a:solidFill>
              <a:round/>
            </a:ln>
            <a:effectLst/>
          </c:spPr>
          <c:marker>
            <c:symbol val="none"/>
          </c:marker>
          <c:cat>
            <c:numRef>
              <c:f>Sheet1!$A$2:$A$99</c:f>
              <c:numCache>
                <c:formatCode>m/d/yyyy</c:formatCode>
                <c:ptCount val="98"/>
                <c:pt idx="0">
                  <c:v>45930</c:v>
                </c:pt>
                <c:pt idx="1">
                  <c:v>45838</c:v>
                </c:pt>
                <c:pt idx="2">
                  <c:v>45747</c:v>
                </c:pt>
                <c:pt idx="3">
                  <c:v>45657</c:v>
                </c:pt>
                <c:pt idx="4">
                  <c:v>45565</c:v>
                </c:pt>
                <c:pt idx="5">
                  <c:v>45471</c:v>
                </c:pt>
                <c:pt idx="6">
                  <c:v>45380</c:v>
                </c:pt>
                <c:pt idx="7">
                  <c:v>45289</c:v>
                </c:pt>
                <c:pt idx="8">
                  <c:v>45198</c:v>
                </c:pt>
                <c:pt idx="9">
                  <c:v>45107</c:v>
                </c:pt>
                <c:pt idx="10">
                  <c:v>45016</c:v>
                </c:pt>
                <c:pt idx="11">
                  <c:v>44925</c:v>
                </c:pt>
                <c:pt idx="12">
                  <c:v>44834</c:v>
                </c:pt>
                <c:pt idx="13">
                  <c:v>44742</c:v>
                </c:pt>
                <c:pt idx="14">
                  <c:v>44651</c:v>
                </c:pt>
                <c:pt idx="15">
                  <c:v>44561</c:v>
                </c:pt>
                <c:pt idx="16">
                  <c:v>44469</c:v>
                </c:pt>
                <c:pt idx="17">
                  <c:v>44377</c:v>
                </c:pt>
                <c:pt idx="18">
                  <c:v>44286</c:v>
                </c:pt>
                <c:pt idx="19">
                  <c:v>44196</c:v>
                </c:pt>
                <c:pt idx="20">
                  <c:v>44104</c:v>
                </c:pt>
                <c:pt idx="21">
                  <c:v>44012</c:v>
                </c:pt>
                <c:pt idx="22">
                  <c:v>43921</c:v>
                </c:pt>
                <c:pt idx="23">
                  <c:v>43830</c:v>
                </c:pt>
                <c:pt idx="24">
                  <c:v>43738</c:v>
                </c:pt>
                <c:pt idx="25">
                  <c:v>43644</c:v>
                </c:pt>
                <c:pt idx="26">
                  <c:v>43553</c:v>
                </c:pt>
                <c:pt idx="27">
                  <c:v>43465</c:v>
                </c:pt>
                <c:pt idx="28">
                  <c:v>43371</c:v>
                </c:pt>
                <c:pt idx="29">
                  <c:v>43280</c:v>
                </c:pt>
                <c:pt idx="30">
                  <c:v>43189</c:v>
                </c:pt>
                <c:pt idx="31">
                  <c:v>43098</c:v>
                </c:pt>
                <c:pt idx="32">
                  <c:v>43007</c:v>
                </c:pt>
                <c:pt idx="33">
                  <c:v>42916</c:v>
                </c:pt>
                <c:pt idx="34">
                  <c:v>42825</c:v>
                </c:pt>
                <c:pt idx="35">
                  <c:v>42734</c:v>
                </c:pt>
                <c:pt idx="36">
                  <c:v>42643</c:v>
                </c:pt>
                <c:pt idx="37">
                  <c:v>42551</c:v>
                </c:pt>
                <c:pt idx="38">
                  <c:v>42460</c:v>
                </c:pt>
                <c:pt idx="39">
                  <c:v>42369</c:v>
                </c:pt>
                <c:pt idx="40">
                  <c:v>42277</c:v>
                </c:pt>
                <c:pt idx="41">
                  <c:v>42185</c:v>
                </c:pt>
                <c:pt idx="42">
                  <c:v>42094</c:v>
                </c:pt>
                <c:pt idx="43">
                  <c:v>42004</c:v>
                </c:pt>
                <c:pt idx="44">
                  <c:v>41912</c:v>
                </c:pt>
                <c:pt idx="45">
                  <c:v>41820</c:v>
                </c:pt>
                <c:pt idx="46">
                  <c:v>41729</c:v>
                </c:pt>
                <c:pt idx="47">
                  <c:v>41639</c:v>
                </c:pt>
                <c:pt idx="48">
                  <c:v>41547</c:v>
                </c:pt>
                <c:pt idx="49">
                  <c:v>41453</c:v>
                </c:pt>
                <c:pt idx="50">
                  <c:v>41362</c:v>
                </c:pt>
                <c:pt idx="51">
                  <c:v>41274</c:v>
                </c:pt>
                <c:pt idx="52">
                  <c:v>41180</c:v>
                </c:pt>
                <c:pt idx="53">
                  <c:v>41089</c:v>
                </c:pt>
                <c:pt idx="54">
                  <c:v>40998</c:v>
                </c:pt>
                <c:pt idx="55">
                  <c:v>40907</c:v>
                </c:pt>
                <c:pt idx="56">
                  <c:v>40816</c:v>
                </c:pt>
                <c:pt idx="57">
                  <c:v>40724</c:v>
                </c:pt>
                <c:pt idx="58">
                  <c:v>40633</c:v>
                </c:pt>
                <c:pt idx="59">
                  <c:v>40543</c:v>
                </c:pt>
                <c:pt idx="60">
                  <c:v>40451</c:v>
                </c:pt>
                <c:pt idx="61">
                  <c:v>40359</c:v>
                </c:pt>
                <c:pt idx="62">
                  <c:v>40268</c:v>
                </c:pt>
                <c:pt idx="63">
                  <c:v>40178</c:v>
                </c:pt>
                <c:pt idx="64">
                  <c:v>40086</c:v>
                </c:pt>
                <c:pt idx="65">
                  <c:v>39994</c:v>
                </c:pt>
                <c:pt idx="66">
                  <c:v>39903</c:v>
                </c:pt>
                <c:pt idx="67">
                  <c:v>39813</c:v>
                </c:pt>
                <c:pt idx="68">
                  <c:v>39721</c:v>
                </c:pt>
                <c:pt idx="69">
                  <c:v>39629</c:v>
                </c:pt>
                <c:pt idx="70">
                  <c:v>39538</c:v>
                </c:pt>
                <c:pt idx="71">
                  <c:v>39447</c:v>
                </c:pt>
                <c:pt idx="72">
                  <c:v>39353</c:v>
                </c:pt>
                <c:pt idx="73">
                  <c:v>39262</c:v>
                </c:pt>
                <c:pt idx="74">
                  <c:v>39171</c:v>
                </c:pt>
                <c:pt idx="75">
                  <c:v>39080</c:v>
                </c:pt>
                <c:pt idx="76">
                  <c:v>38989</c:v>
                </c:pt>
                <c:pt idx="77">
                  <c:v>38898</c:v>
                </c:pt>
                <c:pt idx="78">
                  <c:v>38807</c:v>
                </c:pt>
                <c:pt idx="79">
                  <c:v>38716</c:v>
                </c:pt>
                <c:pt idx="80">
                  <c:v>38625</c:v>
                </c:pt>
                <c:pt idx="81">
                  <c:v>38533</c:v>
                </c:pt>
                <c:pt idx="82">
                  <c:v>38442</c:v>
                </c:pt>
                <c:pt idx="83">
                  <c:v>38352</c:v>
                </c:pt>
                <c:pt idx="84">
                  <c:v>38260</c:v>
                </c:pt>
                <c:pt idx="85">
                  <c:v>38168</c:v>
                </c:pt>
                <c:pt idx="86">
                  <c:v>38077</c:v>
                </c:pt>
                <c:pt idx="87">
                  <c:v>37986</c:v>
                </c:pt>
                <c:pt idx="88">
                  <c:v>37894</c:v>
                </c:pt>
                <c:pt idx="89">
                  <c:v>37802</c:v>
                </c:pt>
                <c:pt idx="90">
                  <c:v>37711</c:v>
                </c:pt>
                <c:pt idx="91">
                  <c:v>37621</c:v>
                </c:pt>
                <c:pt idx="92">
                  <c:v>37529</c:v>
                </c:pt>
                <c:pt idx="93">
                  <c:v>37435</c:v>
                </c:pt>
                <c:pt idx="94">
                  <c:v>37344</c:v>
                </c:pt>
                <c:pt idx="95">
                  <c:v>37256</c:v>
                </c:pt>
                <c:pt idx="96">
                  <c:v>37162</c:v>
                </c:pt>
                <c:pt idx="97">
                  <c:v>37071</c:v>
                </c:pt>
              </c:numCache>
            </c:numRef>
          </c:cat>
          <c:val>
            <c:numRef>
              <c:f>Sheet1!$E$2:$E$99</c:f>
              <c:numCache>
                <c:formatCode>General</c:formatCode>
                <c:ptCount val="98"/>
                <c:pt idx="0">
                  <c:v>-0.4</c:v>
                </c:pt>
                <c:pt idx="1">
                  <c:v>0.1</c:v>
                </c:pt>
                <c:pt idx="2">
                  <c:v>-0.1</c:v>
                </c:pt>
                <c:pt idx="3">
                  <c:v>0.1</c:v>
                </c:pt>
                <c:pt idx="4">
                  <c:v>0.4</c:v>
                </c:pt>
                <c:pt idx="5">
                  <c:v>0.2</c:v>
                </c:pt>
                <c:pt idx="6">
                  <c:v>0.1</c:v>
                </c:pt>
                <c:pt idx="7">
                  <c:v>-0.3</c:v>
                </c:pt>
                <c:pt idx="8">
                  <c:v>0</c:v>
                </c:pt>
                <c:pt idx="9">
                  <c:v>0</c:v>
                </c:pt>
                <c:pt idx="10">
                  <c:v>0.7</c:v>
                </c:pt>
                <c:pt idx="11">
                  <c:v>1.8</c:v>
                </c:pt>
                <c:pt idx="12">
                  <c:v>2.8</c:v>
                </c:pt>
                <c:pt idx="13">
                  <c:v>2.5</c:v>
                </c:pt>
                <c:pt idx="14">
                  <c:v>1.5</c:v>
                </c:pt>
                <c:pt idx="15">
                  <c:v>1.5</c:v>
                </c:pt>
                <c:pt idx="16">
                  <c:v>0.7</c:v>
                </c:pt>
                <c:pt idx="17">
                  <c:v>1.1000000000000001</c:v>
                </c:pt>
                <c:pt idx="18">
                  <c:v>0.4</c:v>
                </c:pt>
                <c:pt idx="19">
                  <c:v>0.2</c:v>
                </c:pt>
                <c:pt idx="20">
                  <c:v>1.7</c:v>
                </c:pt>
                <c:pt idx="21">
                  <c:v>2.5</c:v>
                </c:pt>
                <c:pt idx="22">
                  <c:v>4.3</c:v>
                </c:pt>
                <c:pt idx="23">
                  <c:v>4.5</c:v>
                </c:pt>
                <c:pt idx="24">
                  <c:v>3</c:v>
                </c:pt>
                <c:pt idx="25">
                  <c:v>2.7</c:v>
                </c:pt>
                <c:pt idx="26">
                  <c:v>2.2999999999999998</c:v>
                </c:pt>
                <c:pt idx="27">
                  <c:v>1.9</c:v>
                </c:pt>
                <c:pt idx="28">
                  <c:v>2.5</c:v>
                </c:pt>
                <c:pt idx="29">
                  <c:v>1.9</c:v>
                </c:pt>
                <c:pt idx="30">
                  <c:v>2.1</c:v>
                </c:pt>
                <c:pt idx="31">
                  <c:v>1.8</c:v>
                </c:pt>
                <c:pt idx="32">
                  <c:v>1.6</c:v>
                </c:pt>
                <c:pt idx="33">
                  <c:v>1.5</c:v>
                </c:pt>
                <c:pt idx="34">
                  <c:v>0.9</c:v>
                </c:pt>
                <c:pt idx="35">
                  <c:v>2.1</c:v>
                </c:pt>
                <c:pt idx="36">
                  <c:v>1.9</c:v>
                </c:pt>
                <c:pt idx="37">
                  <c:v>1.9</c:v>
                </c:pt>
                <c:pt idx="38">
                  <c:v>2.2999999999999998</c:v>
                </c:pt>
                <c:pt idx="39">
                  <c:v>1.6</c:v>
                </c:pt>
                <c:pt idx="40">
                  <c:v>1.6</c:v>
                </c:pt>
                <c:pt idx="41">
                  <c:v>1.4</c:v>
                </c:pt>
                <c:pt idx="42">
                  <c:v>1.4</c:v>
                </c:pt>
                <c:pt idx="43">
                  <c:v>1.5</c:v>
                </c:pt>
                <c:pt idx="44">
                  <c:v>1.6</c:v>
                </c:pt>
                <c:pt idx="45">
                  <c:v>2.2999999999999998</c:v>
                </c:pt>
                <c:pt idx="46">
                  <c:v>2.4</c:v>
                </c:pt>
                <c:pt idx="47">
                  <c:v>2.5</c:v>
                </c:pt>
                <c:pt idx="48">
                  <c:v>3.1</c:v>
                </c:pt>
                <c:pt idx="49">
                  <c:v>2.7</c:v>
                </c:pt>
                <c:pt idx="50">
                  <c:v>2.1</c:v>
                </c:pt>
                <c:pt idx="51">
                  <c:v>2.5</c:v>
                </c:pt>
                <c:pt idx="52">
                  <c:v>1.9</c:v>
                </c:pt>
                <c:pt idx="53">
                  <c:v>2.2000000000000002</c:v>
                </c:pt>
                <c:pt idx="54">
                  <c:v>3.6</c:v>
                </c:pt>
                <c:pt idx="55">
                  <c:v>4.0999999999999996</c:v>
                </c:pt>
                <c:pt idx="56">
                  <c:v>6.1</c:v>
                </c:pt>
                <c:pt idx="57">
                  <c:v>6.4</c:v>
                </c:pt>
                <c:pt idx="58">
                  <c:v>5.4</c:v>
                </c:pt>
                <c:pt idx="59">
                  <c:v>4.5999999999999996</c:v>
                </c:pt>
                <c:pt idx="60">
                  <c:v>3.6</c:v>
                </c:pt>
                <c:pt idx="61">
                  <c:v>2.9</c:v>
                </c:pt>
                <c:pt idx="62">
                  <c:v>2.4</c:v>
                </c:pt>
                <c:pt idx="63">
                  <c:v>1.9</c:v>
                </c:pt>
                <c:pt idx="64">
                  <c:v>-0.8</c:v>
                </c:pt>
                <c:pt idx="65">
                  <c:v>-1.7</c:v>
                </c:pt>
                <c:pt idx="66">
                  <c:v>-1.2</c:v>
                </c:pt>
                <c:pt idx="67">
                  <c:v>1.2</c:v>
                </c:pt>
                <c:pt idx="68">
                  <c:v>4.5999999999999996</c:v>
                </c:pt>
                <c:pt idx="69">
                  <c:v>7.1</c:v>
                </c:pt>
                <c:pt idx="70">
                  <c:v>8.3000000000000007</c:v>
                </c:pt>
                <c:pt idx="71">
                  <c:v>6.5</c:v>
                </c:pt>
                <c:pt idx="72">
                  <c:v>6.2</c:v>
                </c:pt>
                <c:pt idx="73">
                  <c:v>4.4000000000000004</c:v>
                </c:pt>
                <c:pt idx="74">
                  <c:v>3.3</c:v>
                </c:pt>
                <c:pt idx="75">
                  <c:v>2.8</c:v>
                </c:pt>
                <c:pt idx="76">
                  <c:v>1.5</c:v>
                </c:pt>
                <c:pt idx="77">
                  <c:v>1.5</c:v>
                </c:pt>
                <c:pt idx="78">
                  <c:v>0.8</c:v>
                </c:pt>
                <c:pt idx="79">
                  <c:v>1.6</c:v>
                </c:pt>
                <c:pt idx="80">
                  <c:v>0.9</c:v>
                </c:pt>
                <c:pt idx="81">
                  <c:v>1.6</c:v>
                </c:pt>
                <c:pt idx="82">
                  <c:v>2.7</c:v>
                </c:pt>
                <c:pt idx="83">
                  <c:v>2.4</c:v>
                </c:pt>
                <c:pt idx="84">
                  <c:v>5.2</c:v>
                </c:pt>
                <c:pt idx="85">
                  <c:v>5</c:v>
                </c:pt>
                <c:pt idx="86">
                  <c:v>3</c:v>
                </c:pt>
                <c:pt idx="87">
                  <c:v>3.2</c:v>
                </c:pt>
                <c:pt idx="88">
                  <c:v>1.1000000000000001</c:v>
                </c:pt>
                <c:pt idx="89">
                  <c:v>0.3</c:v>
                </c:pt>
                <c:pt idx="90">
                  <c:v>0.9</c:v>
                </c:pt>
                <c:pt idx="91">
                  <c:v>-0.4</c:v>
                </c:pt>
                <c:pt idx="92">
                  <c:v>-0.7</c:v>
                </c:pt>
                <c:pt idx="93">
                  <c:v>-0.8</c:v>
                </c:pt>
                <c:pt idx="94">
                  <c:v>-0.8</c:v>
                </c:pt>
                <c:pt idx="95">
                  <c:v>-0.3</c:v>
                </c:pt>
                <c:pt idx="96">
                  <c:v>-0.1</c:v>
                </c:pt>
                <c:pt idx="97">
                  <c:v>1.4</c:v>
                </c:pt>
              </c:numCache>
            </c:numRef>
          </c:val>
          <c:smooth val="0"/>
          <c:extLst>
            <c:ext xmlns:c16="http://schemas.microsoft.com/office/drawing/2014/chart" uri="{C3380CC4-5D6E-409C-BE32-E72D297353CC}">
              <c16:uniqueId val="{00000003-0FCB-4948-9B26-B177FE964ECE}"/>
            </c:ext>
          </c:extLst>
        </c:ser>
        <c:dLbls>
          <c:showLegendKey val="0"/>
          <c:showVal val="0"/>
          <c:showCatName val="0"/>
          <c:showSerName val="0"/>
          <c:showPercent val="0"/>
          <c:showBubbleSize val="0"/>
        </c:dLbls>
        <c:smooth val="0"/>
        <c:axId val="1014571552"/>
        <c:axId val="1014568928"/>
        <c:extLst/>
      </c:lineChart>
      <c:dateAx>
        <c:axId val="1014571552"/>
        <c:scaling>
          <c:orientation val="minMax"/>
          <c:max val="46112"/>
          <c:min val="38077"/>
        </c:scaling>
        <c:delete val="0"/>
        <c:axPos val="b"/>
        <c:numFmt formatCode="yyyy" sourceLinked="0"/>
        <c:majorTickMark val="none"/>
        <c:minorTickMark val="none"/>
        <c:tickLblPos val="low"/>
        <c:spPr>
          <a:noFill/>
          <a:ln w="9525" cap="flat" cmpd="sng" algn="ctr">
            <a:solidFill>
              <a:schemeClr val="accent1">
                <a:shade val="50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14568928"/>
        <c:crossesAt val="0"/>
        <c:auto val="1"/>
        <c:lblOffset val="100"/>
        <c:baseTimeUnit val="months"/>
        <c:majorUnit val="2"/>
        <c:majorTimeUnit val="years"/>
        <c:minorUnit val="6"/>
        <c:minorTimeUnit val="months"/>
      </c:dateAx>
      <c:valAx>
        <c:axId val="1014568928"/>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145715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FED</c:v>
                </c:pt>
              </c:strCache>
            </c:strRef>
          </c:tx>
          <c:spPr>
            <a:ln w="28575" cap="rnd">
              <a:solidFill>
                <a:schemeClr val="accent1"/>
              </a:solidFill>
              <a:round/>
            </a:ln>
            <a:effectLst/>
          </c:spPr>
          <c:marker>
            <c:symbol val="none"/>
          </c:marker>
          <c:dLbls>
            <c:dLbl>
              <c:idx val="373"/>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555-42FF-8DC5-13116E28986C}"/>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Sheet1!$A$2:$A$375</c:f>
              <c:numCache>
                <c:formatCode>m/d/yyyy</c:formatCode>
                <c:ptCount val="374"/>
                <c:pt idx="0">
                  <c:v>45930</c:v>
                </c:pt>
                <c:pt idx="1">
                  <c:v>45900</c:v>
                </c:pt>
                <c:pt idx="2">
                  <c:v>45869</c:v>
                </c:pt>
                <c:pt idx="3">
                  <c:v>45838</c:v>
                </c:pt>
                <c:pt idx="4">
                  <c:v>45808</c:v>
                </c:pt>
                <c:pt idx="5">
                  <c:v>45777</c:v>
                </c:pt>
                <c:pt idx="6">
                  <c:v>45747</c:v>
                </c:pt>
                <c:pt idx="7">
                  <c:v>45716</c:v>
                </c:pt>
                <c:pt idx="8">
                  <c:v>45688</c:v>
                </c:pt>
                <c:pt idx="9">
                  <c:v>45657</c:v>
                </c:pt>
                <c:pt idx="10">
                  <c:v>45626</c:v>
                </c:pt>
                <c:pt idx="11">
                  <c:v>45596</c:v>
                </c:pt>
                <c:pt idx="12">
                  <c:v>45565</c:v>
                </c:pt>
                <c:pt idx="13">
                  <c:v>45535</c:v>
                </c:pt>
                <c:pt idx="14">
                  <c:v>45504</c:v>
                </c:pt>
                <c:pt idx="15">
                  <c:v>45473</c:v>
                </c:pt>
                <c:pt idx="16">
                  <c:v>45338</c:v>
                </c:pt>
                <c:pt idx="17">
                  <c:v>45290</c:v>
                </c:pt>
                <c:pt idx="18">
                  <c:v>45260</c:v>
                </c:pt>
                <c:pt idx="19">
                  <c:v>45229</c:v>
                </c:pt>
                <c:pt idx="20">
                  <c:v>45195</c:v>
                </c:pt>
                <c:pt idx="21">
                  <c:v>45169</c:v>
                </c:pt>
                <c:pt idx="22">
                  <c:v>45138</c:v>
                </c:pt>
                <c:pt idx="23">
                  <c:v>45107</c:v>
                </c:pt>
                <c:pt idx="24">
                  <c:v>45077</c:v>
                </c:pt>
                <c:pt idx="25">
                  <c:v>45046</c:v>
                </c:pt>
                <c:pt idx="26">
                  <c:v>45016</c:v>
                </c:pt>
                <c:pt idx="27">
                  <c:v>44985</c:v>
                </c:pt>
                <c:pt idx="28">
                  <c:v>44957</c:v>
                </c:pt>
                <c:pt idx="29">
                  <c:v>44926</c:v>
                </c:pt>
                <c:pt idx="30">
                  <c:v>44895</c:v>
                </c:pt>
                <c:pt idx="31">
                  <c:v>44865</c:v>
                </c:pt>
                <c:pt idx="32">
                  <c:v>44834</c:v>
                </c:pt>
                <c:pt idx="33">
                  <c:v>44804</c:v>
                </c:pt>
                <c:pt idx="34">
                  <c:v>44773</c:v>
                </c:pt>
                <c:pt idx="35">
                  <c:v>44742</c:v>
                </c:pt>
                <c:pt idx="36">
                  <c:v>44712</c:v>
                </c:pt>
                <c:pt idx="37">
                  <c:v>44681</c:v>
                </c:pt>
                <c:pt idx="38">
                  <c:v>44651</c:v>
                </c:pt>
                <c:pt idx="39">
                  <c:v>44620</c:v>
                </c:pt>
                <c:pt idx="40">
                  <c:v>44592</c:v>
                </c:pt>
                <c:pt idx="41">
                  <c:v>44561</c:v>
                </c:pt>
                <c:pt idx="42">
                  <c:v>44530</c:v>
                </c:pt>
                <c:pt idx="43">
                  <c:v>44500</c:v>
                </c:pt>
                <c:pt idx="44">
                  <c:v>44469</c:v>
                </c:pt>
                <c:pt idx="45">
                  <c:v>44439</c:v>
                </c:pt>
                <c:pt idx="46">
                  <c:v>44408</c:v>
                </c:pt>
                <c:pt idx="47">
                  <c:v>44377</c:v>
                </c:pt>
                <c:pt idx="48">
                  <c:v>44347</c:v>
                </c:pt>
                <c:pt idx="49">
                  <c:v>44316</c:v>
                </c:pt>
                <c:pt idx="50">
                  <c:v>44286</c:v>
                </c:pt>
                <c:pt idx="51">
                  <c:v>44255</c:v>
                </c:pt>
                <c:pt idx="52">
                  <c:v>44227</c:v>
                </c:pt>
                <c:pt idx="53">
                  <c:v>44196</c:v>
                </c:pt>
                <c:pt idx="54">
                  <c:v>44165</c:v>
                </c:pt>
                <c:pt idx="55">
                  <c:v>44135</c:v>
                </c:pt>
                <c:pt idx="56">
                  <c:v>44104</c:v>
                </c:pt>
                <c:pt idx="57">
                  <c:v>44074</c:v>
                </c:pt>
                <c:pt idx="58">
                  <c:v>44043</c:v>
                </c:pt>
                <c:pt idx="59">
                  <c:v>44012</c:v>
                </c:pt>
                <c:pt idx="60">
                  <c:v>43982</c:v>
                </c:pt>
                <c:pt idx="61">
                  <c:v>43951</c:v>
                </c:pt>
                <c:pt idx="62">
                  <c:v>43921</c:v>
                </c:pt>
                <c:pt idx="63">
                  <c:v>43890</c:v>
                </c:pt>
                <c:pt idx="64">
                  <c:v>43861</c:v>
                </c:pt>
                <c:pt idx="65">
                  <c:v>43830</c:v>
                </c:pt>
                <c:pt idx="66">
                  <c:v>43799</c:v>
                </c:pt>
                <c:pt idx="67">
                  <c:v>43769</c:v>
                </c:pt>
                <c:pt idx="68">
                  <c:v>43738</c:v>
                </c:pt>
                <c:pt idx="69">
                  <c:v>43708</c:v>
                </c:pt>
                <c:pt idx="70">
                  <c:v>43677</c:v>
                </c:pt>
                <c:pt idx="71">
                  <c:v>43646</c:v>
                </c:pt>
                <c:pt idx="72">
                  <c:v>43616</c:v>
                </c:pt>
                <c:pt idx="73">
                  <c:v>43585</c:v>
                </c:pt>
                <c:pt idx="74">
                  <c:v>43555</c:v>
                </c:pt>
                <c:pt idx="75">
                  <c:v>43524</c:v>
                </c:pt>
                <c:pt idx="76">
                  <c:v>43496</c:v>
                </c:pt>
                <c:pt idx="77">
                  <c:v>43465</c:v>
                </c:pt>
                <c:pt idx="78">
                  <c:v>43434</c:v>
                </c:pt>
                <c:pt idx="79">
                  <c:v>43404</c:v>
                </c:pt>
                <c:pt idx="80">
                  <c:v>43373</c:v>
                </c:pt>
                <c:pt idx="81">
                  <c:v>43343</c:v>
                </c:pt>
                <c:pt idx="82">
                  <c:v>43312</c:v>
                </c:pt>
                <c:pt idx="83">
                  <c:v>43281</c:v>
                </c:pt>
                <c:pt idx="84">
                  <c:v>43251</c:v>
                </c:pt>
                <c:pt idx="85">
                  <c:v>43220</c:v>
                </c:pt>
                <c:pt idx="86">
                  <c:v>43190</c:v>
                </c:pt>
                <c:pt idx="87">
                  <c:v>43159</c:v>
                </c:pt>
                <c:pt idx="88">
                  <c:v>43131</c:v>
                </c:pt>
                <c:pt idx="89">
                  <c:v>43100</c:v>
                </c:pt>
                <c:pt idx="90">
                  <c:v>43069</c:v>
                </c:pt>
                <c:pt idx="91">
                  <c:v>43039</c:v>
                </c:pt>
                <c:pt idx="92">
                  <c:v>43008</c:v>
                </c:pt>
                <c:pt idx="93">
                  <c:v>42978</c:v>
                </c:pt>
                <c:pt idx="94">
                  <c:v>42947</c:v>
                </c:pt>
                <c:pt idx="95">
                  <c:v>42916</c:v>
                </c:pt>
                <c:pt idx="96">
                  <c:v>42886</c:v>
                </c:pt>
                <c:pt idx="97">
                  <c:v>42855</c:v>
                </c:pt>
                <c:pt idx="98">
                  <c:v>42825</c:v>
                </c:pt>
                <c:pt idx="99">
                  <c:v>42794</c:v>
                </c:pt>
                <c:pt idx="100">
                  <c:v>42766</c:v>
                </c:pt>
                <c:pt idx="101">
                  <c:v>42735</c:v>
                </c:pt>
                <c:pt idx="102">
                  <c:v>42704</c:v>
                </c:pt>
                <c:pt idx="103">
                  <c:v>42674</c:v>
                </c:pt>
                <c:pt idx="104">
                  <c:v>42643</c:v>
                </c:pt>
                <c:pt idx="105">
                  <c:v>42613</c:v>
                </c:pt>
                <c:pt idx="106">
                  <c:v>42582</c:v>
                </c:pt>
                <c:pt idx="107">
                  <c:v>42551</c:v>
                </c:pt>
                <c:pt idx="108">
                  <c:v>42521</c:v>
                </c:pt>
                <c:pt idx="109">
                  <c:v>42490</c:v>
                </c:pt>
                <c:pt idx="110">
                  <c:v>42460</c:v>
                </c:pt>
                <c:pt idx="111">
                  <c:v>42429</c:v>
                </c:pt>
                <c:pt idx="112">
                  <c:v>42400</c:v>
                </c:pt>
                <c:pt idx="113">
                  <c:v>42369</c:v>
                </c:pt>
                <c:pt idx="114">
                  <c:v>42338</c:v>
                </c:pt>
                <c:pt idx="115">
                  <c:v>42308</c:v>
                </c:pt>
                <c:pt idx="116">
                  <c:v>42277</c:v>
                </c:pt>
                <c:pt idx="117">
                  <c:v>42247</c:v>
                </c:pt>
                <c:pt idx="118">
                  <c:v>42216</c:v>
                </c:pt>
                <c:pt idx="119">
                  <c:v>42185</c:v>
                </c:pt>
                <c:pt idx="120">
                  <c:v>42153</c:v>
                </c:pt>
                <c:pt idx="121">
                  <c:v>42124</c:v>
                </c:pt>
                <c:pt idx="122">
                  <c:v>42094</c:v>
                </c:pt>
                <c:pt idx="123">
                  <c:v>42063</c:v>
                </c:pt>
                <c:pt idx="124">
                  <c:v>42035</c:v>
                </c:pt>
                <c:pt idx="125">
                  <c:v>42004</c:v>
                </c:pt>
                <c:pt idx="126">
                  <c:v>41971</c:v>
                </c:pt>
                <c:pt idx="127">
                  <c:v>41943</c:v>
                </c:pt>
                <c:pt idx="128">
                  <c:v>41912</c:v>
                </c:pt>
                <c:pt idx="129">
                  <c:v>41880</c:v>
                </c:pt>
                <c:pt idx="130">
                  <c:v>41851</c:v>
                </c:pt>
                <c:pt idx="131">
                  <c:v>41820</c:v>
                </c:pt>
                <c:pt idx="132">
                  <c:v>41789</c:v>
                </c:pt>
                <c:pt idx="133">
                  <c:v>41759</c:v>
                </c:pt>
                <c:pt idx="134">
                  <c:v>41729</c:v>
                </c:pt>
                <c:pt idx="135">
                  <c:v>41698</c:v>
                </c:pt>
                <c:pt idx="136">
                  <c:v>41670</c:v>
                </c:pt>
                <c:pt idx="137">
                  <c:v>41639</c:v>
                </c:pt>
                <c:pt idx="138">
                  <c:v>41608</c:v>
                </c:pt>
                <c:pt idx="139">
                  <c:v>41578</c:v>
                </c:pt>
                <c:pt idx="140">
                  <c:v>41547</c:v>
                </c:pt>
                <c:pt idx="141">
                  <c:v>41517</c:v>
                </c:pt>
                <c:pt idx="142">
                  <c:v>41486</c:v>
                </c:pt>
                <c:pt idx="143">
                  <c:v>41453</c:v>
                </c:pt>
                <c:pt idx="144">
                  <c:v>41425</c:v>
                </c:pt>
                <c:pt idx="145">
                  <c:v>41394</c:v>
                </c:pt>
                <c:pt idx="146">
                  <c:v>41362</c:v>
                </c:pt>
                <c:pt idx="147">
                  <c:v>41333</c:v>
                </c:pt>
                <c:pt idx="148">
                  <c:v>41305</c:v>
                </c:pt>
                <c:pt idx="149">
                  <c:v>41274</c:v>
                </c:pt>
                <c:pt idx="150">
                  <c:v>41243</c:v>
                </c:pt>
                <c:pt idx="151">
                  <c:v>41213</c:v>
                </c:pt>
                <c:pt idx="152">
                  <c:v>41182</c:v>
                </c:pt>
                <c:pt idx="153">
                  <c:v>41152</c:v>
                </c:pt>
                <c:pt idx="154">
                  <c:v>41121</c:v>
                </c:pt>
                <c:pt idx="155">
                  <c:v>41089</c:v>
                </c:pt>
                <c:pt idx="156">
                  <c:v>41060</c:v>
                </c:pt>
                <c:pt idx="157">
                  <c:v>41029</c:v>
                </c:pt>
                <c:pt idx="158">
                  <c:v>40998</c:v>
                </c:pt>
                <c:pt idx="159">
                  <c:v>40968</c:v>
                </c:pt>
                <c:pt idx="160">
                  <c:v>40939</c:v>
                </c:pt>
                <c:pt idx="161">
                  <c:v>40907</c:v>
                </c:pt>
                <c:pt idx="162">
                  <c:v>40877</c:v>
                </c:pt>
                <c:pt idx="163">
                  <c:v>40847</c:v>
                </c:pt>
                <c:pt idx="164">
                  <c:v>40816</c:v>
                </c:pt>
                <c:pt idx="165">
                  <c:v>40786</c:v>
                </c:pt>
                <c:pt idx="166">
                  <c:v>40753</c:v>
                </c:pt>
                <c:pt idx="167">
                  <c:v>40724</c:v>
                </c:pt>
                <c:pt idx="168">
                  <c:v>40694</c:v>
                </c:pt>
                <c:pt idx="169">
                  <c:v>40662</c:v>
                </c:pt>
                <c:pt idx="170">
                  <c:v>40633</c:v>
                </c:pt>
                <c:pt idx="171">
                  <c:v>40602</c:v>
                </c:pt>
                <c:pt idx="172">
                  <c:v>40574</c:v>
                </c:pt>
                <c:pt idx="173">
                  <c:v>40543</c:v>
                </c:pt>
                <c:pt idx="174">
                  <c:v>40512</c:v>
                </c:pt>
                <c:pt idx="175">
                  <c:v>40480</c:v>
                </c:pt>
                <c:pt idx="176">
                  <c:v>40451</c:v>
                </c:pt>
                <c:pt idx="177">
                  <c:v>40421</c:v>
                </c:pt>
                <c:pt idx="178">
                  <c:v>40389</c:v>
                </c:pt>
                <c:pt idx="179">
                  <c:v>40359</c:v>
                </c:pt>
                <c:pt idx="180">
                  <c:v>40329</c:v>
                </c:pt>
                <c:pt idx="181">
                  <c:v>40298</c:v>
                </c:pt>
                <c:pt idx="182">
                  <c:v>40268</c:v>
                </c:pt>
                <c:pt idx="183">
                  <c:v>40235</c:v>
                </c:pt>
                <c:pt idx="184">
                  <c:v>40207</c:v>
                </c:pt>
                <c:pt idx="185">
                  <c:v>40178</c:v>
                </c:pt>
                <c:pt idx="186">
                  <c:v>40147</c:v>
                </c:pt>
                <c:pt idx="187">
                  <c:v>40116</c:v>
                </c:pt>
                <c:pt idx="188">
                  <c:v>40086</c:v>
                </c:pt>
                <c:pt idx="189">
                  <c:v>40056</c:v>
                </c:pt>
                <c:pt idx="190">
                  <c:v>40025</c:v>
                </c:pt>
                <c:pt idx="191">
                  <c:v>39994</c:v>
                </c:pt>
                <c:pt idx="192">
                  <c:v>39962</c:v>
                </c:pt>
                <c:pt idx="193">
                  <c:v>39933</c:v>
                </c:pt>
                <c:pt idx="194">
                  <c:v>39903</c:v>
                </c:pt>
                <c:pt idx="195">
                  <c:v>39871</c:v>
                </c:pt>
                <c:pt idx="196">
                  <c:v>39843</c:v>
                </c:pt>
                <c:pt idx="197">
                  <c:v>39813</c:v>
                </c:pt>
                <c:pt idx="198">
                  <c:v>39780</c:v>
                </c:pt>
                <c:pt idx="199">
                  <c:v>39752</c:v>
                </c:pt>
                <c:pt idx="200">
                  <c:v>39721</c:v>
                </c:pt>
                <c:pt idx="201">
                  <c:v>39689</c:v>
                </c:pt>
                <c:pt idx="202">
                  <c:v>39660</c:v>
                </c:pt>
                <c:pt idx="203">
                  <c:v>39629</c:v>
                </c:pt>
                <c:pt idx="204">
                  <c:v>39598</c:v>
                </c:pt>
                <c:pt idx="205">
                  <c:v>39568</c:v>
                </c:pt>
                <c:pt idx="206">
                  <c:v>39538</c:v>
                </c:pt>
                <c:pt idx="207">
                  <c:v>39507</c:v>
                </c:pt>
                <c:pt idx="208">
                  <c:v>39478</c:v>
                </c:pt>
                <c:pt idx="209">
                  <c:v>39447</c:v>
                </c:pt>
                <c:pt idx="210">
                  <c:v>39416</c:v>
                </c:pt>
                <c:pt idx="211">
                  <c:v>39386</c:v>
                </c:pt>
                <c:pt idx="212">
                  <c:v>39353</c:v>
                </c:pt>
                <c:pt idx="213">
                  <c:v>39325</c:v>
                </c:pt>
                <c:pt idx="214">
                  <c:v>39294</c:v>
                </c:pt>
                <c:pt idx="215">
                  <c:v>39262</c:v>
                </c:pt>
                <c:pt idx="216">
                  <c:v>39233</c:v>
                </c:pt>
                <c:pt idx="217">
                  <c:v>39202</c:v>
                </c:pt>
                <c:pt idx="218">
                  <c:v>39171</c:v>
                </c:pt>
                <c:pt idx="219">
                  <c:v>39141</c:v>
                </c:pt>
                <c:pt idx="220">
                  <c:v>39113</c:v>
                </c:pt>
                <c:pt idx="221">
                  <c:v>39080</c:v>
                </c:pt>
                <c:pt idx="222">
                  <c:v>39051</c:v>
                </c:pt>
                <c:pt idx="223">
                  <c:v>39021</c:v>
                </c:pt>
                <c:pt idx="224">
                  <c:v>38989</c:v>
                </c:pt>
                <c:pt idx="225">
                  <c:v>38960</c:v>
                </c:pt>
                <c:pt idx="226">
                  <c:v>38929</c:v>
                </c:pt>
                <c:pt idx="227">
                  <c:v>38898</c:v>
                </c:pt>
                <c:pt idx="228">
                  <c:v>38868</c:v>
                </c:pt>
                <c:pt idx="229">
                  <c:v>38835</c:v>
                </c:pt>
                <c:pt idx="230">
                  <c:v>38807</c:v>
                </c:pt>
                <c:pt idx="231">
                  <c:v>38776</c:v>
                </c:pt>
                <c:pt idx="232">
                  <c:v>38748</c:v>
                </c:pt>
                <c:pt idx="233">
                  <c:v>38716</c:v>
                </c:pt>
                <c:pt idx="234">
                  <c:v>38686</c:v>
                </c:pt>
                <c:pt idx="235">
                  <c:v>38656</c:v>
                </c:pt>
                <c:pt idx="236">
                  <c:v>38625</c:v>
                </c:pt>
                <c:pt idx="237">
                  <c:v>38595</c:v>
                </c:pt>
                <c:pt idx="238">
                  <c:v>38562</c:v>
                </c:pt>
                <c:pt idx="239">
                  <c:v>38533</c:v>
                </c:pt>
                <c:pt idx="240">
                  <c:v>38503</c:v>
                </c:pt>
                <c:pt idx="241">
                  <c:v>38471</c:v>
                </c:pt>
                <c:pt idx="242">
                  <c:v>38442</c:v>
                </c:pt>
                <c:pt idx="243">
                  <c:v>38411</c:v>
                </c:pt>
                <c:pt idx="244">
                  <c:v>38383</c:v>
                </c:pt>
                <c:pt idx="245">
                  <c:v>38352</c:v>
                </c:pt>
                <c:pt idx="246">
                  <c:v>38321</c:v>
                </c:pt>
                <c:pt idx="247">
                  <c:v>38289</c:v>
                </c:pt>
                <c:pt idx="248">
                  <c:v>38260</c:v>
                </c:pt>
                <c:pt idx="249">
                  <c:v>38230</c:v>
                </c:pt>
                <c:pt idx="250">
                  <c:v>38198</c:v>
                </c:pt>
                <c:pt idx="251">
                  <c:v>38168</c:v>
                </c:pt>
                <c:pt idx="252">
                  <c:v>38138</c:v>
                </c:pt>
                <c:pt idx="253">
                  <c:v>38107</c:v>
                </c:pt>
                <c:pt idx="254">
                  <c:v>38077</c:v>
                </c:pt>
                <c:pt idx="255">
                  <c:v>38044</c:v>
                </c:pt>
                <c:pt idx="256">
                  <c:v>38016</c:v>
                </c:pt>
                <c:pt idx="257">
                  <c:v>37986</c:v>
                </c:pt>
                <c:pt idx="258">
                  <c:v>37953</c:v>
                </c:pt>
                <c:pt idx="259">
                  <c:v>37925</c:v>
                </c:pt>
                <c:pt idx="260">
                  <c:v>37894</c:v>
                </c:pt>
                <c:pt idx="261">
                  <c:v>37862</c:v>
                </c:pt>
                <c:pt idx="262">
                  <c:v>37833</c:v>
                </c:pt>
                <c:pt idx="263">
                  <c:v>37802</c:v>
                </c:pt>
                <c:pt idx="264">
                  <c:v>37771</c:v>
                </c:pt>
                <c:pt idx="265">
                  <c:v>37741</c:v>
                </c:pt>
                <c:pt idx="266">
                  <c:v>37711</c:v>
                </c:pt>
                <c:pt idx="267">
                  <c:v>37680</c:v>
                </c:pt>
                <c:pt idx="268">
                  <c:v>37652</c:v>
                </c:pt>
                <c:pt idx="269">
                  <c:v>37621</c:v>
                </c:pt>
                <c:pt idx="270">
                  <c:v>37589</c:v>
                </c:pt>
                <c:pt idx="271">
                  <c:v>37560</c:v>
                </c:pt>
                <c:pt idx="272">
                  <c:v>37529</c:v>
                </c:pt>
                <c:pt idx="273">
                  <c:v>37498</c:v>
                </c:pt>
                <c:pt idx="274">
                  <c:v>37468</c:v>
                </c:pt>
                <c:pt idx="275">
                  <c:v>37435</c:v>
                </c:pt>
                <c:pt idx="276">
                  <c:v>37407</c:v>
                </c:pt>
                <c:pt idx="277">
                  <c:v>37376</c:v>
                </c:pt>
                <c:pt idx="278">
                  <c:v>37344</c:v>
                </c:pt>
                <c:pt idx="279">
                  <c:v>37315</c:v>
                </c:pt>
                <c:pt idx="280">
                  <c:v>37287</c:v>
                </c:pt>
                <c:pt idx="281">
                  <c:v>37256</c:v>
                </c:pt>
                <c:pt idx="282">
                  <c:v>37225</c:v>
                </c:pt>
                <c:pt idx="283">
                  <c:v>37195</c:v>
                </c:pt>
                <c:pt idx="284">
                  <c:v>37162</c:v>
                </c:pt>
                <c:pt idx="285">
                  <c:v>37134</c:v>
                </c:pt>
                <c:pt idx="286">
                  <c:v>37103</c:v>
                </c:pt>
                <c:pt idx="287">
                  <c:v>37071</c:v>
                </c:pt>
                <c:pt idx="288">
                  <c:v>37042</c:v>
                </c:pt>
                <c:pt idx="289">
                  <c:v>37011</c:v>
                </c:pt>
                <c:pt idx="290">
                  <c:v>36980</c:v>
                </c:pt>
                <c:pt idx="291">
                  <c:v>36950</c:v>
                </c:pt>
                <c:pt idx="292">
                  <c:v>36922</c:v>
                </c:pt>
                <c:pt idx="293">
                  <c:v>36889</c:v>
                </c:pt>
                <c:pt idx="294">
                  <c:v>36860</c:v>
                </c:pt>
                <c:pt idx="295">
                  <c:v>36830</c:v>
                </c:pt>
                <c:pt idx="296">
                  <c:v>36798</c:v>
                </c:pt>
                <c:pt idx="297">
                  <c:v>36769</c:v>
                </c:pt>
                <c:pt idx="298">
                  <c:v>36738</c:v>
                </c:pt>
                <c:pt idx="299">
                  <c:v>36707</c:v>
                </c:pt>
                <c:pt idx="300">
                  <c:v>36677</c:v>
                </c:pt>
                <c:pt idx="301">
                  <c:v>36644</c:v>
                </c:pt>
                <c:pt idx="302">
                  <c:v>36616</c:v>
                </c:pt>
                <c:pt idx="303">
                  <c:v>36585</c:v>
                </c:pt>
                <c:pt idx="304">
                  <c:v>36556</c:v>
                </c:pt>
                <c:pt idx="305">
                  <c:v>36525</c:v>
                </c:pt>
                <c:pt idx="306">
                  <c:v>36494</c:v>
                </c:pt>
                <c:pt idx="307">
                  <c:v>36462</c:v>
                </c:pt>
                <c:pt idx="308">
                  <c:v>36433</c:v>
                </c:pt>
                <c:pt idx="309">
                  <c:v>36403</c:v>
                </c:pt>
                <c:pt idx="310">
                  <c:v>36371</c:v>
                </c:pt>
                <c:pt idx="311">
                  <c:v>36341</c:v>
                </c:pt>
                <c:pt idx="312">
                  <c:v>36311</c:v>
                </c:pt>
                <c:pt idx="313">
                  <c:v>36280</c:v>
                </c:pt>
                <c:pt idx="314">
                  <c:v>36250</c:v>
                </c:pt>
                <c:pt idx="315">
                  <c:v>36217</c:v>
                </c:pt>
                <c:pt idx="316">
                  <c:v>36189</c:v>
                </c:pt>
                <c:pt idx="317">
                  <c:v>36160</c:v>
                </c:pt>
                <c:pt idx="318">
                  <c:v>36129</c:v>
                </c:pt>
                <c:pt idx="319">
                  <c:v>36098</c:v>
                </c:pt>
                <c:pt idx="320">
                  <c:v>36068</c:v>
                </c:pt>
                <c:pt idx="321">
                  <c:v>36038</c:v>
                </c:pt>
                <c:pt idx="322">
                  <c:v>36007</c:v>
                </c:pt>
                <c:pt idx="323">
                  <c:v>35976</c:v>
                </c:pt>
                <c:pt idx="324">
                  <c:v>35944</c:v>
                </c:pt>
                <c:pt idx="325">
                  <c:v>35915</c:v>
                </c:pt>
                <c:pt idx="326">
                  <c:v>35885</c:v>
                </c:pt>
                <c:pt idx="327">
                  <c:v>35853</c:v>
                </c:pt>
                <c:pt idx="328">
                  <c:v>35825</c:v>
                </c:pt>
                <c:pt idx="329">
                  <c:v>35795</c:v>
                </c:pt>
                <c:pt idx="330">
                  <c:v>35762</c:v>
                </c:pt>
                <c:pt idx="331">
                  <c:v>35734</c:v>
                </c:pt>
                <c:pt idx="332">
                  <c:v>35703</c:v>
                </c:pt>
                <c:pt idx="333">
                  <c:v>35671</c:v>
                </c:pt>
                <c:pt idx="334">
                  <c:v>35642</c:v>
                </c:pt>
                <c:pt idx="335">
                  <c:v>35611</c:v>
                </c:pt>
                <c:pt idx="336">
                  <c:v>35580</c:v>
                </c:pt>
                <c:pt idx="337">
                  <c:v>35550</c:v>
                </c:pt>
                <c:pt idx="338">
                  <c:v>35520</c:v>
                </c:pt>
                <c:pt idx="339">
                  <c:v>35489</c:v>
                </c:pt>
                <c:pt idx="340">
                  <c:v>35461</c:v>
                </c:pt>
                <c:pt idx="341">
                  <c:v>35430</c:v>
                </c:pt>
                <c:pt idx="342">
                  <c:v>35398</c:v>
                </c:pt>
                <c:pt idx="343">
                  <c:v>35369</c:v>
                </c:pt>
                <c:pt idx="344">
                  <c:v>35338</c:v>
                </c:pt>
                <c:pt idx="345">
                  <c:v>35307</c:v>
                </c:pt>
                <c:pt idx="346">
                  <c:v>35277</c:v>
                </c:pt>
                <c:pt idx="347">
                  <c:v>35244</c:v>
                </c:pt>
                <c:pt idx="348">
                  <c:v>35216</c:v>
                </c:pt>
                <c:pt idx="349">
                  <c:v>35185</c:v>
                </c:pt>
                <c:pt idx="350">
                  <c:v>35153</c:v>
                </c:pt>
                <c:pt idx="351">
                  <c:v>35124</c:v>
                </c:pt>
                <c:pt idx="352">
                  <c:v>35095</c:v>
                </c:pt>
                <c:pt idx="353">
                  <c:v>35062</c:v>
                </c:pt>
                <c:pt idx="354">
                  <c:v>35033</c:v>
                </c:pt>
                <c:pt idx="355">
                  <c:v>35003</c:v>
                </c:pt>
                <c:pt idx="356">
                  <c:v>34971</c:v>
                </c:pt>
                <c:pt idx="357">
                  <c:v>34942</c:v>
                </c:pt>
                <c:pt idx="358">
                  <c:v>34911</c:v>
                </c:pt>
                <c:pt idx="359">
                  <c:v>34880</c:v>
                </c:pt>
                <c:pt idx="360">
                  <c:v>34850</c:v>
                </c:pt>
                <c:pt idx="361">
                  <c:v>34817</c:v>
                </c:pt>
                <c:pt idx="362">
                  <c:v>34789</c:v>
                </c:pt>
                <c:pt idx="363">
                  <c:v>34758</c:v>
                </c:pt>
                <c:pt idx="364">
                  <c:v>34730</c:v>
                </c:pt>
                <c:pt idx="365">
                  <c:v>34698</c:v>
                </c:pt>
                <c:pt idx="366">
                  <c:v>34668</c:v>
                </c:pt>
                <c:pt idx="367">
                  <c:v>34638</c:v>
                </c:pt>
                <c:pt idx="368">
                  <c:v>34607</c:v>
                </c:pt>
                <c:pt idx="369">
                  <c:v>34577</c:v>
                </c:pt>
                <c:pt idx="370">
                  <c:v>34544</c:v>
                </c:pt>
                <c:pt idx="371">
                  <c:v>34515</c:v>
                </c:pt>
                <c:pt idx="372">
                  <c:v>34485</c:v>
                </c:pt>
                <c:pt idx="373">
                  <c:v>34453</c:v>
                </c:pt>
              </c:numCache>
            </c:numRef>
          </c:cat>
          <c:val>
            <c:numRef>
              <c:f>Sheet1!$B$2:$B$375</c:f>
              <c:numCache>
                <c:formatCode>General</c:formatCode>
                <c:ptCount val="374"/>
                <c:pt idx="0">
                  <c:v>4.25</c:v>
                </c:pt>
                <c:pt idx="1">
                  <c:v>4.5</c:v>
                </c:pt>
                <c:pt idx="2">
                  <c:v>4.5</c:v>
                </c:pt>
                <c:pt idx="3">
                  <c:v>4.5</c:v>
                </c:pt>
                <c:pt idx="4">
                  <c:v>4.5</c:v>
                </c:pt>
                <c:pt idx="5">
                  <c:v>4.5</c:v>
                </c:pt>
                <c:pt idx="6">
                  <c:v>4.5</c:v>
                </c:pt>
                <c:pt idx="7">
                  <c:v>4.5</c:v>
                </c:pt>
                <c:pt idx="8">
                  <c:v>4.5</c:v>
                </c:pt>
                <c:pt idx="9">
                  <c:v>4.5</c:v>
                </c:pt>
                <c:pt idx="10">
                  <c:v>4.75</c:v>
                </c:pt>
                <c:pt idx="11">
                  <c:v>5</c:v>
                </c:pt>
                <c:pt idx="12">
                  <c:v>5</c:v>
                </c:pt>
                <c:pt idx="13">
                  <c:v>5.5</c:v>
                </c:pt>
                <c:pt idx="14">
                  <c:v>5.5</c:v>
                </c:pt>
                <c:pt idx="15">
                  <c:v>5.5</c:v>
                </c:pt>
                <c:pt idx="16">
                  <c:v>5.5</c:v>
                </c:pt>
                <c:pt idx="17">
                  <c:v>5.5</c:v>
                </c:pt>
                <c:pt idx="18">
                  <c:v>5.5</c:v>
                </c:pt>
                <c:pt idx="19">
                  <c:v>5.5</c:v>
                </c:pt>
                <c:pt idx="20">
                  <c:v>5.5</c:v>
                </c:pt>
                <c:pt idx="21">
                  <c:v>5.5</c:v>
                </c:pt>
                <c:pt idx="22">
                  <c:v>5.5</c:v>
                </c:pt>
                <c:pt idx="23">
                  <c:v>5.25</c:v>
                </c:pt>
                <c:pt idx="24">
                  <c:v>5.25</c:v>
                </c:pt>
                <c:pt idx="25">
                  <c:v>5</c:v>
                </c:pt>
                <c:pt idx="26">
                  <c:v>5</c:v>
                </c:pt>
                <c:pt idx="27">
                  <c:v>4.75</c:v>
                </c:pt>
                <c:pt idx="28">
                  <c:v>4.5</c:v>
                </c:pt>
                <c:pt idx="29">
                  <c:v>4.5</c:v>
                </c:pt>
                <c:pt idx="30">
                  <c:v>4</c:v>
                </c:pt>
                <c:pt idx="31">
                  <c:v>3.25</c:v>
                </c:pt>
                <c:pt idx="32">
                  <c:v>3.25</c:v>
                </c:pt>
                <c:pt idx="33">
                  <c:v>2.5</c:v>
                </c:pt>
                <c:pt idx="34">
                  <c:v>2.5</c:v>
                </c:pt>
                <c:pt idx="35">
                  <c:v>1.75</c:v>
                </c:pt>
                <c:pt idx="36">
                  <c:v>1</c:v>
                </c:pt>
                <c:pt idx="37">
                  <c:v>0.5</c:v>
                </c:pt>
                <c:pt idx="38">
                  <c:v>0.5</c:v>
                </c:pt>
                <c:pt idx="39">
                  <c:v>0.25</c:v>
                </c:pt>
                <c:pt idx="40">
                  <c:v>0.25</c:v>
                </c:pt>
                <c:pt idx="41">
                  <c:v>0.25</c:v>
                </c:pt>
                <c:pt idx="42">
                  <c:v>0.25</c:v>
                </c:pt>
                <c:pt idx="43">
                  <c:v>0.25</c:v>
                </c:pt>
                <c:pt idx="44">
                  <c:v>0.25</c:v>
                </c:pt>
                <c:pt idx="45">
                  <c:v>0.25</c:v>
                </c:pt>
                <c:pt idx="46">
                  <c:v>0.25</c:v>
                </c:pt>
                <c:pt idx="47">
                  <c:v>0.25</c:v>
                </c:pt>
                <c:pt idx="48">
                  <c:v>0.25</c:v>
                </c:pt>
                <c:pt idx="49">
                  <c:v>0.25</c:v>
                </c:pt>
                <c:pt idx="50">
                  <c:v>0.25</c:v>
                </c:pt>
                <c:pt idx="51">
                  <c:v>0.25</c:v>
                </c:pt>
                <c:pt idx="52">
                  <c:v>0.25</c:v>
                </c:pt>
                <c:pt idx="53">
                  <c:v>0.25</c:v>
                </c:pt>
                <c:pt idx="54">
                  <c:v>0.25</c:v>
                </c:pt>
                <c:pt idx="55">
                  <c:v>0.25</c:v>
                </c:pt>
                <c:pt idx="56">
                  <c:v>0.25</c:v>
                </c:pt>
                <c:pt idx="57">
                  <c:v>0.25</c:v>
                </c:pt>
                <c:pt idx="58">
                  <c:v>0.25</c:v>
                </c:pt>
                <c:pt idx="59">
                  <c:v>0.25</c:v>
                </c:pt>
                <c:pt idx="60">
                  <c:v>0.25</c:v>
                </c:pt>
                <c:pt idx="61">
                  <c:v>0.25</c:v>
                </c:pt>
                <c:pt idx="62">
                  <c:v>0.25</c:v>
                </c:pt>
                <c:pt idx="63">
                  <c:v>1.75</c:v>
                </c:pt>
                <c:pt idx="64">
                  <c:v>1.75</c:v>
                </c:pt>
                <c:pt idx="65">
                  <c:v>1.75</c:v>
                </c:pt>
                <c:pt idx="66">
                  <c:v>1.75</c:v>
                </c:pt>
                <c:pt idx="67">
                  <c:v>1.75</c:v>
                </c:pt>
                <c:pt idx="68">
                  <c:v>2</c:v>
                </c:pt>
                <c:pt idx="69">
                  <c:v>2.25</c:v>
                </c:pt>
                <c:pt idx="70">
                  <c:v>2.25</c:v>
                </c:pt>
                <c:pt idx="71">
                  <c:v>2.5</c:v>
                </c:pt>
                <c:pt idx="72">
                  <c:v>2.5</c:v>
                </c:pt>
                <c:pt idx="73">
                  <c:v>2.5</c:v>
                </c:pt>
                <c:pt idx="74">
                  <c:v>2.5</c:v>
                </c:pt>
                <c:pt idx="75">
                  <c:v>2.5</c:v>
                </c:pt>
                <c:pt idx="76">
                  <c:v>2.5</c:v>
                </c:pt>
                <c:pt idx="77">
                  <c:v>2.5</c:v>
                </c:pt>
                <c:pt idx="78">
                  <c:v>2.25</c:v>
                </c:pt>
                <c:pt idx="79">
                  <c:v>2.25</c:v>
                </c:pt>
                <c:pt idx="80">
                  <c:v>2.25</c:v>
                </c:pt>
                <c:pt idx="81">
                  <c:v>2</c:v>
                </c:pt>
                <c:pt idx="82">
                  <c:v>2</c:v>
                </c:pt>
                <c:pt idx="83">
                  <c:v>2</c:v>
                </c:pt>
                <c:pt idx="84">
                  <c:v>1.75</c:v>
                </c:pt>
                <c:pt idx="85">
                  <c:v>1.75</c:v>
                </c:pt>
                <c:pt idx="86">
                  <c:v>1.75</c:v>
                </c:pt>
                <c:pt idx="87">
                  <c:v>1.5</c:v>
                </c:pt>
                <c:pt idx="88">
                  <c:v>1.5</c:v>
                </c:pt>
                <c:pt idx="89">
                  <c:v>1.5</c:v>
                </c:pt>
                <c:pt idx="90">
                  <c:v>1.25</c:v>
                </c:pt>
                <c:pt idx="91">
                  <c:v>1.25</c:v>
                </c:pt>
                <c:pt idx="92">
                  <c:v>1.25</c:v>
                </c:pt>
                <c:pt idx="93">
                  <c:v>1.25</c:v>
                </c:pt>
                <c:pt idx="94">
                  <c:v>1.25</c:v>
                </c:pt>
                <c:pt idx="95">
                  <c:v>1.25</c:v>
                </c:pt>
                <c:pt idx="96">
                  <c:v>1</c:v>
                </c:pt>
                <c:pt idx="97">
                  <c:v>1</c:v>
                </c:pt>
                <c:pt idx="98">
                  <c:v>1</c:v>
                </c:pt>
                <c:pt idx="99">
                  <c:v>0.75</c:v>
                </c:pt>
                <c:pt idx="100">
                  <c:v>0.75</c:v>
                </c:pt>
                <c:pt idx="101">
                  <c:v>0.75</c:v>
                </c:pt>
                <c:pt idx="102">
                  <c:v>0.5</c:v>
                </c:pt>
                <c:pt idx="103">
                  <c:v>0.5</c:v>
                </c:pt>
                <c:pt idx="104">
                  <c:v>0.5</c:v>
                </c:pt>
                <c:pt idx="105">
                  <c:v>0.5</c:v>
                </c:pt>
                <c:pt idx="106">
                  <c:v>0.5</c:v>
                </c:pt>
                <c:pt idx="107">
                  <c:v>0.5</c:v>
                </c:pt>
                <c:pt idx="108">
                  <c:v>0.5</c:v>
                </c:pt>
                <c:pt idx="109">
                  <c:v>0.5</c:v>
                </c:pt>
                <c:pt idx="110">
                  <c:v>0.5</c:v>
                </c:pt>
                <c:pt idx="111">
                  <c:v>0.5</c:v>
                </c:pt>
                <c:pt idx="112">
                  <c:v>0.5</c:v>
                </c:pt>
                <c:pt idx="113">
                  <c:v>0.5</c:v>
                </c:pt>
                <c:pt idx="114">
                  <c:v>0.25</c:v>
                </c:pt>
                <c:pt idx="115">
                  <c:v>0.25</c:v>
                </c:pt>
                <c:pt idx="116">
                  <c:v>0.25</c:v>
                </c:pt>
                <c:pt idx="117">
                  <c:v>0.25</c:v>
                </c:pt>
                <c:pt idx="118">
                  <c:v>0.25</c:v>
                </c:pt>
                <c:pt idx="119">
                  <c:v>0.25</c:v>
                </c:pt>
                <c:pt idx="120">
                  <c:v>0.25</c:v>
                </c:pt>
                <c:pt idx="121">
                  <c:v>0.25</c:v>
                </c:pt>
                <c:pt idx="122">
                  <c:v>0.25</c:v>
                </c:pt>
                <c:pt idx="123">
                  <c:v>0.25</c:v>
                </c:pt>
                <c:pt idx="124">
                  <c:v>0.25</c:v>
                </c:pt>
                <c:pt idx="125">
                  <c:v>0.25</c:v>
                </c:pt>
                <c:pt idx="126">
                  <c:v>0.25</c:v>
                </c:pt>
                <c:pt idx="127">
                  <c:v>0.25</c:v>
                </c:pt>
                <c:pt idx="128">
                  <c:v>0.25</c:v>
                </c:pt>
                <c:pt idx="129">
                  <c:v>0.25</c:v>
                </c:pt>
                <c:pt idx="130">
                  <c:v>0.25</c:v>
                </c:pt>
                <c:pt idx="131">
                  <c:v>0.25</c:v>
                </c:pt>
                <c:pt idx="132">
                  <c:v>0.25</c:v>
                </c:pt>
                <c:pt idx="133">
                  <c:v>0.25</c:v>
                </c:pt>
                <c:pt idx="134">
                  <c:v>0.25</c:v>
                </c:pt>
                <c:pt idx="135">
                  <c:v>0.25</c:v>
                </c:pt>
                <c:pt idx="136">
                  <c:v>0.25</c:v>
                </c:pt>
                <c:pt idx="137">
                  <c:v>0.25</c:v>
                </c:pt>
                <c:pt idx="138">
                  <c:v>0.25</c:v>
                </c:pt>
                <c:pt idx="139">
                  <c:v>0.25</c:v>
                </c:pt>
                <c:pt idx="140">
                  <c:v>0.25</c:v>
                </c:pt>
                <c:pt idx="141">
                  <c:v>0.25</c:v>
                </c:pt>
                <c:pt idx="142">
                  <c:v>0.25</c:v>
                </c:pt>
                <c:pt idx="143">
                  <c:v>0.25</c:v>
                </c:pt>
                <c:pt idx="144">
                  <c:v>0.25</c:v>
                </c:pt>
                <c:pt idx="145">
                  <c:v>0.25</c:v>
                </c:pt>
                <c:pt idx="146">
                  <c:v>0.25</c:v>
                </c:pt>
                <c:pt idx="147">
                  <c:v>0.25</c:v>
                </c:pt>
                <c:pt idx="148">
                  <c:v>0.25</c:v>
                </c:pt>
                <c:pt idx="149">
                  <c:v>0.25</c:v>
                </c:pt>
                <c:pt idx="150">
                  <c:v>0.25</c:v>
                </c:pt>
                <c:pt idx="151">
                  <c:v>0.25</c:v>
                </c:pt>
                <c:pt idx="152">
                  <c:v>0.25</c:v>
                </c:pt>
                <c:pt idx="153">
                  <c:v>0.25</c:v>
                </c:pt>
                <c:pt idx="154">
                  <c:v>0.25</c:v>
                </c:pt>
                <c:pt idx="155">
                  <c:v>0.25</c:v>
                </c:pt>
                <c:pt idx="156">
                  <c:v>0.25</c:v>
                </c:pt>
                <c:pt idx="157">
                  <c:v>0.25</c:v>
                </c:pt>
                <c:pt idx="158">
                  <c:v>0.25</c:v>
                </c:pt>
                <c:pt idx="159">
                  <c:v>0.25</c:v>
                </c:pt>
                <c:pt idx="160">
                  <c:v>0.25</c:v>
                </c:pt>
                <c:pt idx="161">
                  <c:v>0.25</c:v>
                </c:pt>
                <c:pt idx="162">
                  <c:v>0.25</c:v>
                </c:pt>
                <c:pt idx="163">
                  <c:v>0.25</c:v>
                </c:pt>
                <c:pt idx="164">
                  <c:v>0.25</c:v>
                </c:pt>
                <c:pt idx="165">
                  <c:v>0.25</c:v>
                </c:pt>
                <c:pt idx="166">
                  <c:v>0.25</c:v>
                </c:pt>
                <c:pt idx="167">
                  <c:v>0.25</c:v>
                </c:pt>
                <c:pt idx="168">
                  <c:v>0.25</c:v>
                </c:pt>
                <c:pt idx="169">
                  <c:v>0.25</c:v>
                </c:pt>
                <c:pt idx="170">
                  <c:v>0.25</c:v>
                </c:pt>
                <c:pt idx="171">
                  <c:v>0.25</c:v>
                </c:pt>
                <c:pt idx="172">
                  <c:v>0.25</c:v>
                </c:pt>
                <c:pt idx="173">
                  <c:v>0.25</c:v>
                </c:pt>
                <c:pt idx="174">
                  <c:v>0.25</c:v>
                </c:pt>
                <c:pt idx="175">
                  <c:v>0.25</c:v>
                </c:pt>
                <c:pt idx="176">
                  <c:v>0.25</c:v>
                </c:pt>
                <c:pt idx="177">
                  <c:v>0.25</c:v>
                </c:pt>
                <c:pt idx="178">
                  <c:v>0.25</c:v>
                </c:pt>
                <c:pt idx="179">
                  <c:v>0.25</c:v>
                </c:pt>
                <c:pt idx="180">
                  <c:v>0.25</c:v>
                </c:pt>
                <c:pt idx="181">
                  <c:v>0.25</c:v>
                </c:pt>
                <c:pt idx="182">
                  <c:v>0.25</c:v>
                </c:pt>
                <c:pt idx="183">
                  <c:v>0.25</c:v>
                </c:pt>
                <c:pt idx="184">
                  <c:v>0.25</c:v>
                </c:pt>
                <c:pt idx="185">
                  <c:v>0.25</c:v>
                </c:pt>
                <c:pt idx="186">
                  <c:v>0.25</c:v>
                </c:pt>
                <c:pt idx="187">
                  <c:v>0.25</c:v>
                </c:pt>
                <c:pt idx="188">
                  <c:v>0.25</c:v>
                </c:pt>
                <c:pt idx="189">
                  <c:v>0.25</c:v>
                </c:pt>
                <c:pt idx="190">
                  <c:v>0.25</c:v>
                </c:pt>
                <c:pt idx="191">
                  <c:v>0.25</c:v>
                </c:pt>
                <c:pt idx="192">
                  <c:v>0.25</c:v>
                </c:pt>
                <c:pt idx="193">
                  <c:v>0.25</c:v>
                </c:pt>
                <c:pt idx="194">
                  <c:v>0.25</c:v>
                </c:pt>
                <c:pt idx="195">
                  <c:v>0.25</c:v>
                </c:pt>
                <c:pt idx="196">
                  <c:v>0.25</c:v>
                </c:pt>
                <c:pt idx="197">
                  <c:v>0.25</c:v>
                </c:pt>
                <c:pt idx="198">
                  <c:v>1</c:v>
                </c:pt>
                <c:pt idx="199">
                  <c:v>1</c:v>
                </c:pt>
                <c:pt idx="200">
                  <c:v>2</c:v>
                </c:pt>
                <c:pt idx="201">
                  <c:v>2</c:v>
                </c:pt>
                <c:pt idx="202">
                  <c:v>2</c:v>
                </c:pt>
                <c:pt idx="203">
                  <c:v>2</c:v>
                </c:pt>
                <c:pt idx="204">
                  <c:v>2</c:v>
                </c:pt>
                <c:pt idx="205">
                  <c:v>2</c:v>
                </c:pt>
                <c:pt idx="206">
                  <c:v>2.25</c:v>
                </c:pt>
                <c:pt idx="207">
                  <c:v>3</c:v>
                </c:pt>
                <c:pt idx="208">
                  <c:v>3</c:v>
                </c:pt>
                <c:pt idx="209">
                  <c:v>4.25</c:v>
                </c:pt>
                <c:pt idx="210">
                  <c:v>4.5</c:v>
                </c:pt>
                <c:pt idx="211">
                  <c:v>4.5</c:v>
                </c:pt>
                <c:pt idx="212">
                  <c:v>4.75</c:v>
                </c:pt>
                <c:pt idx="213">
                  <c:v>5.25</c:v>
                </c:pt>
                <c:pt idx="214">
                  <c:v>5.25</c:v>
                </c:pt>
                <c:pt idx="215">
                  <c:v>5.25</c:v>
                </c:pt>
                <c:pt idx="216">
                  <c:v>5.25</c:v>
                </c:pt>
                <c:pt idx="217">
                  <c:v>5.25</c:v>
                </c:pt>
                <c:pt idx="218">
                  <c:v>5.25</c:v>
                </c:pt>
                <c:pt idx="219">
                  <c:v>5.25</c:v>
                </c:pt>
                <c:pt idx="220">
                  <c:v>5.25</c:v>
                </c:pt>
                <c:pt idx="221">
                  <c:v>5.25</c:v>
                </c:pt>
                <c:pt idx="222">
                  <c:v>5.25</c:v>
                </c:pt>
                <c:pt idx="223">
                  <c:v>5.25</c:v>
                </c:pt>
                <c:pt idx="224">
                  <c:v>5.25</c:v>
                </c:pt>
                <c:pt idx="225">
                  <c:v>5.25</c:v>
                </c:pt>
                <c:pt idx="226">
                  <c:v>5.25</c:v>
                </c:pt>
                <c:pt idx="227">
                  <c:v>5.25</c:v>
                </c:pt>
                <c:pt idx="228">
                  <c:v>5</c:v>
                </c:pt>
                <c:pt idx="229">
                  <c:v>4.75</c:v>
                </c:pt>
                <c:pt idx="230">
                  <c:v>4.75</c:v>
                </c:pt>
                <c:pt idx="231">
                  <c:v>4.5</c:v>
                </c:pt>
                <c:pt idx="232">
                  <c:v>4.5</c:v>
                </c:pt>
                <c:pt idx="233">
                  <c:v>4.25</c:v>
                </c:pt>
                <c:pt idx="234">
                  <c:v>4</c:v>
                </c:pt>
                <c:pt idx="235">
                  <c:v>3.75</c:v>
                </c:pt>
                <c:pt idx="236">
                  <c:v>3.75</c:v>
                </c:pt>
                <c:pt idx="237">
                  <c:v>3.5</c:v>
                </c:pt>
                <c:pt idx="238">
                  <c:v>3.25</c:v>
                </c:pt>
                <c:pt idx="239">
                  <c:v>3.25</c:v>
                </c:pt>
                <c:pt idx="240">
                  <c:v>3</c:v>
                </c:pt>
                <c:pt idx="241">
                  <c:v>2.75</c:v>
                </c:pt>
                <c:pt idx="242">
                  <c:v>2.75</c:v>
                </c:pt>
                <c:pt idx="243">
                  <c:v>2.5</c:v>
                </c:pt>
                <c:pt idx="244">
                  <c:v>2.25</c:v>
                </c:pt>
                <c:pt idx="245">
                  <c:v>2.25</c:v>
                </c:pt>
                <c:pt idx="246">
                  <c:v>2</c:v>
                </c:pt>
                <c:pt idx="247">
                  <c:v>1.75</c:v>
                </c:pt>
                <c:pt idx="248">
                  <c:v>1.75</c:v>
                </c:pt>
                <c:pt idx="249">
                  <c:v>1.5</c:v>
                </c:pt>
                <c:pt idx="250">
                  <c:v>1.25</c:v>
                </c:pt>
                <c:pt idx="251">
                  <c:v>1.25</c:v>
                </c:pt>
                <c:pt idx="252">
                  <c:v>1</c:v>
                </c:pt>
                <c:pt idx="253">
                  <c:v>1</c:v>
                </c:pt>
                <c:pt idx="254">
                  <c:v>1</c:v>
                </c:pt>
                <c:pt idx="255">
                  <c:v>1</c:v>
                </c:pt>
                <c:pt idx="256">
                  <c:v>1</c:v>
                </c:pt>
                <c:pt idx="257">
                  <c:v>1</c:v>
                </c:pt>
                <c:pt idx="258">
                  <c:v>1</c:v>
                </c:pt>
                <c:pt idx="259">
                  <c:v>1</c:v>
                </c:pt>
                <c:pt idx="260">
                  <c:v>1</c:v>
                </c:pt>
                <c:pt idx="261">
                  <c:v>1</c:v>
                </c:pt>
                <c:pt idx="262">
                  <c:v>1</c:v>
                </c:pt>
                <c:pt idx="263">
                  <c:v>1</c:v>
                </c:pt>
                <c:pt idx="264">
                  <c:v>1.25</c:v>
                </c:pt>
                <c:pt idx="265">
                  <c:v>1.25</c:v>
                </c:pt>
                <c:pt idx="266">
                  <c:v>1.25</c:v>
                </c:pt>
                <c:pt idx="267">
                  <c:v>1.25</c:v>
                </c:pt>
                <c:pt idx="268">
                  <c:v>1.25</c:v>
                </c:pt>
                <c:pt idx="269">
                  <c:v>1.25</c:v>
                </c:pt>
                <c:pt idx="270">
                  <c:v>1.25</c:v>
                </c:pt>
                <c:pt idx="271">
                  <c:v>1.75</c:v>
                </c:pt>
                <c:pt idx="272">
                  <c:v>1.75</c:v>
                </c:pt>
                <c:pt idx="273">
                  <c:v>1.75</c:v>
                </c:pt>
                <c:pt idx="274">
                  <c:v>1.75</c:v>
                </c:pt>
                <c:pt idx="275">
                  <c:v>1.75</c:v>
                </c:pt>
                <c:pt idx="276">
                  <c:v>1.75</c:v>
                </c:pt>
                <c:pt idx="277">
                  <c:v>1.75</c:v>
                </c:pt>
                <c:pt idx="278">
                  <c:v>1.75</c:v>
                </c:pt>
                <c:pt idx="279">
                  <c:v>1.75</c:v>
                </c:pt>
                <c:pt idx="280">
                  <c:v>1.75</c:v>
                </c:pt>
                <c:pt idx="281">
                  <c:v>1.75</c:v>
                </c:pt>
                <c:pt idx="282">
                  <c:v>2</c:v>
                </c:pt>
                <c:pt idx="283">
                  <c:v>2.5</c:v>
                </c:pt>
                <c:pt idx="284">
                  <c:v>3</c:v>
                </c:pt>
                <c:pt idx="285">
                  <c:v>3.5</c:v>
                </c:pt>
                <c:pt idx="286">
                  <c:v>3.75</c:v>
                </c:pt>
                <c:pt idx="287">
                  <c:v>3.75</c:v>
                </c:pt>
                <c:pt idx="288">
                  <c:v>4</c:v>
                </c:pt>
                <c:pt idx="289">
                  <c:v>4.5</c:v>
                </c:pt>
                <c:pt idx="290">
                  <c:v>5</c:v>
                </c:pt>
                <c:pt idx="291">
                  <c:v>5.5</c:v>
                </c:pt>
                <c:pt idx="292">
                  <c:v>5.5</c:v>
                </c:pt>
                <c:pt idx="293">
                  <c:v>6.5</c:v>
                </c:pt>
                <c:pt idx="294">
                  <c:v>6.5</c:v>
                </c:pt>
                <c:pt idx="295">
                  <c:v>6.5</c:v>
                </c:pt>
                <c:pt idx="296">
                  <c:v>6.5</c:v>
                </c:pt>
                <c:pt idx="297">
                  <c:v>6.5</c:v>
                </c:pt>
                <c:pt idx="298">
                  <c:v>6.5</c:v>
                </c:pt>
                <c:pt idx="299">
                  <c:v>6.5</c:v>
                </c:pt>
                <c:pt idx="300">
                  <c:v>6.5</c:v>
                </c:pt>
                <c:pt idx="301">
                  <c:v>6</c:v>
                </c:pt>
                <c:pt idx="302">
                  <c:v>6</c:v>
                </c:pt>
                <c:pt idx="303">
                  <c:v>5.75</c:v>
                </c:pt>
                <c:pt idx="304">
                  <c:v>5.5</c:v>
                </c:pt>
                <c:pt idx="305">
                  <c:v>5.5</c:v>
                </c:pt>
                <c:pt idx="306">
                  <c:v>5.5</c:v>
                </c:pt>
                <c:pt idx="307">
                  <c:v>5.25</c:v>
                </c:pt>
                <c:pt idx="308">
                  <c:v>5.25</c:v>
                </c:pt>
                <c:pt idx="309">
                  <c:v>5.25</c:v>
                </c:pt>
                <c:pt idx="310">
                  <c:v>5</c:v>
                </c:pt>
                <c:pt idx="311">
                  <c:v>5</c:v>
                </c:pt>
                <c:pt idx="312">
                  <c:v>4.75</c:v>
                </c:pt>
                <c:pt idx="313">
                  <c:v>4.75</c:v>
                </c:pt>
                <c:pt idx="314">
                  <c:v>4.75</c:v>
                </c:pt>
                <c:pt idx="315">
                  <c:v>4.75</c:v>
                </c:pt>
                <c:pt idx="316">
                  <c:v>4.75</c:v>
                </c:pt>
                <c:pt idx="317">
                  <c:v>4.75</c:v>
                </c:pt>
                <c:pt idx="318">
                  <c:v>4.75</c:v>
                </c:pt>
                <c:pt idx="319">
                  <c:v>5</c:v>
                </c:pt>
                <c:pt idx="320">
                  <c:v>5.25</c:v>
                </c:pt>
                <c:pt idx="321">
                  <c:v>5.5</c:v>
                </c:pt>
                <c:pt idx="322">
                  <c:v>5.5</c:v>
                </c:pt>
                <c:pt idx="323">
                  <c:v>5.5</c:v>
                </c:pt>
                <c:pt idx="324">
                  <c:v>5.5</c:v>
                </c:pt>
                <c:pt idx="325">
                  <c:v>5.5</c:v>
                </c:pt>
                <c:pt idx="326">
                  <c:v>5.5</c:v>
                </c:pt>
                <c:pt idx="327">
                  <c:v>5.5</c:v>
                </c:pt>
                <c:pt idx="328">
                  <c:v>5.5</c:v>
                </c:pt>
                <c:pt idx="329">
                  <c:v>5.5</c:v>
                </c:pt>
                <c:pt idx="330">
                  <c:v>5.5</c:v>
                </c:pt>
                <c:pt idx="331">
                  <c:v>5.5</c:v>
                </c:pt>
                <c:pt idx="332">
                  <c:v>5.5</c:v>
                </c:pt>
                <c:pt idx="333">
                  <c:v>5.5</c:v>
                </c:pt>
                <c:pt idx="334">
                  <c:v>5.5</c:v>
                </c:pt>
                <c:pt idx="335">
                  <c:v>5.5</c:v>
                </c:pt>
                <c:pt idx="336">
                  <c:v>5.5</c:v>
                </c:pt>
                <c:pt idx="337">
                  <c:v>5.5</c:v>
                </c:pt>
                <c:pt idx="338">
                  <c:v>5.5</c:v>
                </c:pt>
                <c:pt idx="339">
                  <c:v>5.25</c:v>
                </c:pt>
                <c:pt idx="340">
                  <c:v>5.25</c:v>
                </c:pt>
                <c:pt idx="341">
                  <c:v>5.25</c:v>
                </c:pt>
                <c:pt idx="342">
                  <c:v>5.25</c:v>
                </c:pt>
                <c:pt idx="343">
                  <c:v>5.25</c:v>
                </c:pt>
                <c:pt idx="344">
                  <c:v>5.25</c:v>
                </c:pt>
                <c:pt idx="345">
                  <c:v>5.25</c:v>
                </c:pt>
                <c:pt idx="346">
                  <c:v>5.25</c:v>
                </c:pt>
                <c:pt idx="347">
                  <c:v>5.25</c:v>
                </c:pt>
                <c:pt idx="348">
                  <c:v>5.25</c:v>
                </c:pt>
                <c:pt idx="349">
                  <c:v>5.25</c:v>
                </c:pt>
                <c:pt idx="350">
                  <c:v>5.25</c:v>
                </c:pt>
                <c:pt idx="351">
                  <c:v>5.25</c:v>
                </c:pt>
                <c:pt idx="352">
                  <c:v>5.25</c:v>
                </c:pt>
                <c:pt idx="353">
                  <c:v>5.5</c:v>
                </c:pt>
                <c:pt idx="354">
                  <c:v>5.75</c:v>
                </c:pt>
                <c:pt idx="355">
                  <c:v>5.75</c:v>
                </c:pt>
                <c:pt idx="356">
                  <c:v>5.75</c:v>
                </c:pt>
                <c:pt idx="357">
                  <c:v>5.75</c:v>
                </c:pt>
                <c:pt idx="358">
                  <c:v>5.75</c:v>
                </c:pt>
                <c:pt idx="359">
                  <c:v>6</c:v>
                </c:pt>
                <c:pt idx="360">
                  <c:v>6</c:v>
                </c:pt>
                <c:pt idx="361">
                  <c:v>6</c:v>
                </c:pt>
                <c:pt idx="362">
                  <c:v>6</c:v>
                </c:pt>
                <c:pt idx="363">
                  <c:v>6</c:v>
                </c:pt>
                <c:pt idx="364">
                  <c:v>5.5</c:v>
                </c:pt>
                <c:pt idx="365">
                  <c:v>5.5</c:v>
                </c:pt>
                <c:pt idx="366">
                  <c:v>5.5</c:v>
                </c:pt>
                <c:pt idx="367">
                  <c:v>4.75</c:v>
                </c:pt>
                <c:pt idx="368">
                  <c:v>4.75</c:v>
                </c:pt>
                <c:pt idx="369">
                  <c:v>4.75</c:v>
                </c:pt>
                <c:pt idx="370">
                  <c:v>4.25</c:v>
                </c:pt>
                <c:pt idx="371">
                  <c:v>4.25</c:v>
                </c:pt>
                <c:pt idx="372">
                  <c:v>4.25</c:v>
                </c:pt>
                <c:pt idx="373">
                  <c:v>3.75</c:v>
                </c:pt>
              </c:numCache>
            </c:numRef>
          </c:val>
          <c:smooth val="0"/>
          <c:extLst>
            <c:ext xmlns:c16="http://schemas.microsoft.com/office/drawing/2014/chart" uri="{C3380CC4-5D6E-409C-BE32-E72D297353CC}">
              <c16:uniqueId val="{00000000-C741-4235-933E-CAA808951B65}"/>
            </c:ext>
          </c:extLst>
        </c:ser>
        <c:ser>
          <c:idx val="1"/>
          <c:order val="1"/>
          <c:tx>
            <c:strRef>
              <c:f>Sheet1!$C$1</c:f>
              <c:strCache>
                <c:ptCount val="1"/>
                <c:pt idx="0">
                  <c:v>ECB</c:v>
                </c:pt>
              </c:strCache>
            </c:strRef>
          </c:tx>
          <c:spPr>
            <a:ln w="28575" cap="rnd">
              <a:solidFill>
                <a:schemeClr val="accent2"/>
              </a:solidFill>
              <a:round/>
            </a:ln>
            <a:effectLst/>
          </c:spPr>
          <c:marker>
            <c:symbol val="none"/>
          </c:marker>
          <c:dLbls>
            <c:dLbl>
              <c:idx val="373"/>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555-42FF-8DC5-13116E28986C}"/>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Sheet1!$A$2:$A$375</c:f>
              <c:numCache>
                <c:formatCode>m/d/yyyy</c:formatCode>
                <c:ptCount val="374"/>
                <c:pt idx="0">
                  <c:v>45930</c:v>
                </c:pt>
                <c:pt idx="1">
                  <c:v>45900</c:v>
                </c:pt>
                <c:pt idx="2">
                  <c:v>45869</c:v>
                </c:pt>
                <c:pt idx="3">
                  <c:v>45838</c:v>
                </c:pt>
                <c:pt idx="4">
                  <c:v>45808</c:v>
                </c:pt>
                <c:pt idx="5">
                  <c:v>45777</c:v>
                </c:pt>
                <c:pt idx="6">
                  <c:v>45747</c:v>
                </c:pt>
                <c:pt idx="7">
                  <c:v>45716</c:v>
                </c:pt>
                <c:pt idx="8">
                  <c:v>45688</c:v>
                </c:pt>
                <c:pt idx="9">
                  <c:v>45657</c:v>
                </c:pt>
                <c:pt idx="10">
                  <c:v>45626</c:v>
                </c:pt>
                <c:pt idx="11">
                  <c:v>45596</c:v>
                </c:pt>
                <c:pt idx="12">
                  <c:v>45565</c:v>
                </c:pt>
                <c:pt idx="13">
                  <c:v>45535</c:v>
                </c:pt>
                <c:pt idx="14">
                  <c:v>45504</c:v>
                </c:pt>
                <c:pt idx="15">
                  <c:v>45473</c:v>
                </c:pt>
                <c:pt idx="16">
                  <c:v>45338</c:v>
                </c:pt>
                <c:pt idx="17">
                  <c:v>45290</c:v>
                </c:pt>
                <c:pt idx="18">
                  <c:v>45260</c:v>
                </c:pt>
                <c:pt idx="19">
                  <c:v>45229</c:v>
                </c:pt>
                <c:pt idx="20">
                  <c:v>45195</c:v>
                </c:pt>
                <c:pt idx="21">
                  <c:v>45169</c:v>
                </c:pt>
                <c:pt idx="22">
                  <c:v>45138</c:v>
                </c:pt>
                <c:pt idx="23">
                  <c:v>45107</c:v>
                </c:pt>
                <c:pt idx="24">
                  <c:v>45077</c:v>
                </c:pt>
                <c:pt idx="25">
                  <c:v>45046</c:v>
                </c:pt>
                <c:pt idx="26">
                  <c:v>45016</c:v>
                </c:pt>
                <c:pt idx="27">
                  <c:v>44985</c:v>
                </c:pt>
                <c:pt idx="28">
                  <c:v>44957</c:v>
                </c:pt>
                <c:pt idx="29">
                  <c:v>44926</c:v>
                </c:pt>
                <c:pt idx="30">
                  <c:v>44895</c:v>
                </c:pt>
                <c:pt idx="31">
                  <c:v>44865</c:v>
                </c:pt>
                <c:pt idx="32">
                  <c:v>44834</c:v>
                </c:pt>
                <c:pt idx="33">
                  <c:v>44804</c:v>
                </c:pt>
                <c:pt idx="34">
                  <c:v>44773</c:v>
                </c:pt>
                <c:pt idx="35">
                  <c:v>44742</c:v>
                </c:pt>
                <c:pt idx="36">
                  <c:v>44712</c:v>
                </c:pt>
                <c:pt idx="37">
                  <c:v>44681</c:v>
                </c:pt>
                <c:pt idx="38">
                  <c:v>44651</c:v>
                </c:pt>
                <c:pt idx="39">
                  <c:v>44620</c:v>
                </c:pt>
                <c:pt idx="40">
                  <c:v>44592</c:v>
                </c:pt>
                <c:pt idx="41">
                  <c:v>44561</c:v>
                </c:pt>
                <c:pt idx="42">
                  <c:v>44530</c:v>
                </c:pt>
                <c:pt idx="43">
                  <c:v>44500</c:v>
                </c:pt>
                <c:pt idx="44">
                  <c:v>44469</c:v>
                </c:pt>
                <c:pt idx="45">
                  <c:v>44439</c:v>
                </c:pt>
                <c:pt idx="46">
                  <c:v>44408</c:v>
                </c:pt>
                <c:pt idx="47">
                  <c:v>44377</c:v>
                </c:pt>
                <c:pt idx="48">
                  <c:v>44347</c:v>
                </c:pt>
                <c:pt idx="49">
                  <c:v>44316</c:v>
                </c:pt>
                <c:pt idx="50">
                  <c:v>44286</c:v>
                </c:pt>
                <c:pt idx="51">
                  <c:v>44255</c:v>
                </c:pt>
                <c:pt idx="52">
                  <c:v>44227</c:v>
                </c:pt>
                <c:pt idx="53">
                  <c:v>44196</c:v>
                </c:pt>
                <c:pt idx="54">
                  <c:v>44165</c:v>
                </c:pt>
                <c:pt idx="55">
                  <c:v>44135</c:v>
                </c:pt>
                <c:pt idx="56">
                  <c:v>44104</c:v>
                </c:pt>
                <c:pt idx="57">
                  <c:v>44074</c:v>
                </c:pt>
                <c:pt idx="58">
                  <c:v>44043</c:v>
                </c:pt>
                <c:pt idx="59">
                  <c:v>44012</c:v>
                </c:pt>
                <c:pt idx="60">
                  <c:v>43982</c:v>
                </c:pt>
                <c:pt idx="61">
                  <c:v>43951</c:v>
                </c:pt>
                <c:pt idx="62">
                  <c:v>43921</c:v>
                </c:pt>
                <c:pt idx="63">
                  <c:v>43890</c:v>
                </c:pt>
                <c:pt idx="64">
                  <c:v>43861</c:v>
                </c:pt>
                <c:pt idx="65">
                  <c:v>43830</c:v>
                </c:pt>
                <c:pt idx="66">
                  <c:v>43799</c:v>
                </c:pt>
                <c:pt idx="67">
                  <c:v>43769</c:v>
                </c:pt>
                <c:pt idx="68">
                  <c:v>43738</c:v>
                </c:pt>
                <c:pt idx="69">
                  <c:v>43708</c:v>
                </c:pt>
                <c:pt idx="70">
                  <c:v>43677</c:v>
                </c:pt>
                <c:pt idx="71">
                  <c:v>43646</c:v>
                </c:pt>
                <c:pt idx="72">
                  <c:v>43616</c:v>
                </c:pt>
                <c:pt idx="73">
                  <c:v>43585</c:v>
                </c:pt>
                <c:pt idx="74">
                  <c:v>43555</c:v>
                </c:pt>
                <c:pt idx="75">
                  <c:v>43524</c:v>
                </c:pt>
                <c:pt idx="76">
                  <c:v>43496</c:v>
                </c:pt>
                <c:pt idx="77">
                  <c:v>43465</c:v>
                </c:pt>
                <c:pt idx="78">
                  <c:v>43434</c:v>
                </c:pt>
                <c:pt idx="79">
                  <c:v>43404</c:v>
                </c:pt>
                <c:pt idx="80">
                  <c:v>43373</c:v>
                </c:pt>
                <c:pt idx="81">
                  <c:v>43343</c:v>
                </c:pt>
                <c:pt idx="82">
                  <c:v>43312</c:v>
                </c:pt>
                <c:pt idx="83">
                  <c:v>43281</c:v>
                </c:pt>
                <c:pt idx="84">
                  <c:v>43251</c:v>
                </c:pt>
                <c:pt idx="85">
                  <c:v>43220</c:v>
                </c:pt>
                <c:pt idx="86">
                  <c:v>43190</c:v>
                </c:pt>
                <c:pt idx="87">
                  <c:v>43159</c:v>
                </c:pt>
                <c:pt idx="88">
                  <c:v>43131</c:v>
                </c:pt>
                <c:pt idx="89">
                  <c:v>43100</c:v>
                </c:pt>
                <c:pt idx="90">
                  <c:v>43069</c:v>
                </c:pt>
                <c:pt idx="91">
                  <c:v>43039</c:v>
                </c:pt>
                <c:pt idx="92">
                  <c:v>43008</c:v>
                </c:pt>
                <c:pt idx="93">
                  <c:v>42978</c:v>
                </c:pt>
                <c:pt idx="94">
                  <c:v>42947</c:v>
                </c:pt>
                <c:pt idx="95">
                  <c:v>42916</c:v>
                </c:pt>
                <c:pt idx="96">
                  <c:v>42886</c:v>
                </c:pt>
                <c:pt idx="97">
                  <c:v>42855</c:v>
                </c:pt>
                <c:pt idx="98">
                  <c:v>42825</c:v>
                </c:pt>
                <c:pt idx="99">
                  <c:v>42794</c:v>
                </c:pt>
                <c:pt idx="100">
                  <c:v>42766</c:v>
                </c:pt>
                <c:pt idx="101">
                  <c:v>42735</c:v>
                </c:pt>
                <c:pt idx="102">
                  <c:v>42704</c:v>
                </c:pt>
                <c:pt idx="103">
                  <c:v>42674</c:v>
                </c:pt>
                <c:pt idx="104">
                  <c:v>42643</c:v>
                </c:pt>
                <c:pt idx="105">
                  <c:v>42613</c:v>
                </c:pt>
                <c:pt idx="106">
                  <c:v>42582</c:v>
                </c:pt>
                <c:pt idx="107">
                  <c:v>42551</c:v>
                </c:pt>
                <c:pt idx="108">
                  <c:v>42521</c:v>
                </c:pt>
                <c:pt idx="109">
                  <c:v>42490</c:v>
                </c:pt>
                <c:pt idx="110">
                  <c:v>42460</c:v>
                </c:pt>
                <c:pt idx="111">
                  <c:v>42429</c:v>
                </c:pt>
                <c:pt idx="112">
                  <c:v>42400</c:v>
                </c:pt>
                <c:pt idx="113">
                  <c:v>42369</c:v>
                </c:pt>
                <c:pt idx="114">
                  <c:v>42338</c:v>
                </c:pt>
                <c:pt idx="115">
                  <c:v>42308</c:v>
                </c:pt>
                <c:pt idx="116">
                  <c:v>42277</c:v>
                </c:pt>
                <c:pt idx="117">
                  <c:v>42247</c:v>
                </c:pt>
                <c:pt idx="118">
                  <c:v>42216</c:v>
                </c:pt>
                <c:pt idx="119">
                  <c:v>42185</c:v>
                </c:pt>
                <c:pt idx="120">
                  <c:v>42153</c:v>
                </c:pt>
                <c:pt idx="121">
                  <c:v>42124</c:v>
                </c:pt>
                <c:pt idx="122">
                  <c:v>42094</c:v>
                </c:pt>
                <c:pt idx="123">
                  <c:v>42063</c:v>
                </c:pt>
                <c:pt idx="124">
                  <c:v>42035</c:v>
                </c:pt>
                <c:pt idx="125">
                  <c:v>42004</c:v>
                </c:pt>
                <c:pt idx="126">
                  <c:v>41971</c:v>
                </c:pt>
                <c:pt idx="127">
                  <c:v>41943</c:v>
                </c:pt>
                <c:pt idx="128">
                  <c:v>41912</c:v>
                </c:pt>
                <c:pt idx="129">
                  <c:v>41880</c:v>
                </c:pt>
                <c:pt idx="130">
                  <c:v>41851</c:v>
                </c:pt>
                <c:pt idx="131">
                  <c:v>41820</c:v>
                </c:pt>
                <c:pt idx="132">
                  <c:v>41789</c:v>
                </c:pt>
                <c:pt idx="133">
                  <c:v>41759</c:v>
                </c:pt>
                <c:pt idx="134">
                  <c:v>41729</c:v>
                </c:pt>
                <c:pt idx="135">
                  <c:v>41698</c:v>
                </c:pt>
                <c:pt idx="136">
                  <c:v>41670</c:v>
                </c:pt>
                <c:pt idx="137">
                  <c:v>41639</c:v>
                </c:pt>
                <c:pt idx="138">
                  <c:v>41608</c:v>
                </c:pt>
                <c:pt idx="139">
                  <c:v>41578</c:v>
                </c:pt>
                <c:pt idx="140">
                  <c:v>41547</c:v>
                </c:pt>
                <c:pt idx="141">
                  <c:v>41517</c:v>
                </c:pt>
                <c:pt idx="142">
                  <c:v>41486</c:v>
                </c:pt>
                <c:pt idx="143">
                  <c:v>41453</c:v>
                </c:pt>
                <c:pt idx="144">
                  <c:v>41425</c:v>
                </c:pt>
                <c:pt idx="145">
                  <c:v>41394</c:v>
                </c:pt>
                <c:pt idx="146">
                  <c:v>41362</c:v>
                </c:pt>
                <c:pt idx="147">
                  <c:v>41333</c:v>
                </c:pt>
                <c:pt idx="148">
                  <c:v>41305</c:v>
                </c:pt>
                <c:pt idx="149">
                  <c:v>41274</c:v>
                </c:pt>
                <c:pt idx="150">
                  <c:v>41243</c:v>
                </c:pt>
                <c:pt idx="151">
                  <c:v>41213</c:v>
                </c:pt>
                <c:pt idx="152">
                  <c:v>41182</c:v>
                </c:pt>
                <c:pt idx="153">
                  <c:v>41152</c:v>
                </c:pt>
                <c:pt idx="154">
                  <c:v>41121</c:v>
                </c:pt>
                <c:pt idx="155">
                  <c:v>41089</c:v>
                </c:pt>
                <c:pt idx="156">
                  <c:v>41060</c:v>
                </c:pt>
                <c:pt idx="157">
                  <c:v>41029</c:v>
                </c:pt>
                <c:pt idx="158">
                  <c:v>40998</c:v>
                </c:pt>
                <c:pt idx="159">
                  <c:v>40968</c:v>
                </c:pt>
                <c:pt idx="160">
                  <c:v>40939</c:v>
                </c:pt>
                <c:pt idx="161">
                  <c:v>40907</c:v>
                </c:pt>
                <c:pt idx="162">
                  <c:v>40877</c:v>
                </c:pt>
                <c:pt idx="163">
                  <c:v>40847</c:v>
                </c:pt>
                <c:pt idx="164">
                  <c:v>40816</c:v>
                </c:pt>
                <c:pt idx="165">
                  <c:v>40786</c:v>
                </c:pt>
                <c:pt idx="166">
                  <c:v>40753</c:v>
                </c:pt>
                <c:pt idx="167">
                  <c:v>40724</c:v>
                </c:pt>
                <c:pt idx="168">
                  <c:v>40694</c:v>
                </c:pt>
                <c:pt idx="169">
                  <c:v>40662</c:v>
                </c:pt>
                <c:pt idx="170">
                  <c:v>40633</c:v>
                </c:pt>
                <c:pt idx="171">
                  <c:v>40602</c:v>
                </c:pt>
                <c:pt idx="172">
                  <c:v>40574</c:v>
                </c:pt>
                <c:pt idx="173">
                  <c:v>40543</c:v>
                </c:pt>
                <c:pt idx="174">
                  <c:v>40512</c:v>
                </c:pt>
                <c:pt idx="175">
                  <c:v>40480</c:v>
                </c:pt>
                <c:pt idx="176">
                  <c:v>40451</c:v>
                </c:pt>
                <c:pt idx="177">
                  <c:v>40421</c:v>
                </c:pt>
                <c:pt idx="178">
                  <c:v>40389</c:v>
                </c:pt>
                <c:pt idx="179">
                  <c:v>40359</c:v>
                </c:pt>
                <c:pt idx="180">
                  <c:v>40329</c:v>
                </c:pt>
                <c:pt idx="181">
                  <c:v>40298</c:v>
                </c:pt>
                <c:pt idx="182">
                  <c:v>40268</c:v>
                </c:pt>
                <c:pt idx="183">
                  <c:v>40235</c:v>
                </c:pt>
                <c:pt idx="184">
                  <c:v>40207</c:v>
                </c:pt>
                <c:pt idx="185">
                  <c:v>40178</c:v>
                </c:pt>
                <c:pt idx="186">
                  <c:v>40147</c:v>
                </c:pt>
                <c:pt idx="187">
                  <c:v>40116</c:v>
                </c:pt>
                <c:pt idx="188">
                  <c:v>40086</c:v>
                </c:pt>
                <c:pt idx="189">
                  <c:v>40056</c:v>
                </c:pt>
                <c:pt idx="190">
                  <c:v>40025</c:v>
                </c:pt>
                <c:pt idx="191">
                  <c:v>39994</c:v>
                </c:pt>
                <c:pt idx="192">
                  <c:v>39962</c:v>
                </c:pt>
                <c:pt idx="193">
                  <c:v>39933</c:v>
                </c:pt>
                <c:pt idx="194">
                  <c:v>39903</c:v>
                </c:pt>
                <c:pt idx="195">
                  <c:v>39871</c:v>
                </c:pt>
                <c:pt idx="196">
                  <c:v>39843</c:v>
                </c:pt>
                <c:pt idx="197">
                  <c:v>39813</c:v>
                </c:pt>
                <c:pt idx="198">
                  <c:v>39780</c:v>
                </c:pt>
                <c:pt idx="199">
                  <c:v>39752</c:v>
                </c:pt>
                <c:pt idx="200">
                  <c:v>39721</c:v>
                </c:pt>
                <c:pt idx="201">
                  <c:v>39689</c:v>
                </c:pt>
                <c:pt idx="202">
                  <c:v>39660</c:v>
                </c:pt>
                <c:pt idx="203">
                  <c:v>39629</c:v>
                </c:pt>
                <c:pt idx="204">
                  <c:v>39598</c:v>
                </c:pt>
                <c:pt idx="205">
                  <c:v>39568</c:v>
                </c:pt>
                <c:pt idx="206">
                  <c:v>39538</c:v>
                </c:pt>
                <c:pt idx="207">
                  <c:v>39507</c:v>
                </c:pt>
                <c:pt idx="208">
                  <c:v>39478</c:v>
                </c:pt>
                <c:pt idx="209">
                  <c:v>39447</c:v>
                </c:pt>
                <c:pt idx="210">
                  <c:v>39416</c:v>
                </c:pt>
                <c:pt idx="211">
                  <c:v>39386</c:v>
                </c:pt>
                <c:pt idx="212">
                  <c:v>39353</c:v>
                </c:pt>
                <c:pt idx="213">
                  <c:v>39325</c:v>
                </c:pt>
                <c:pt idx="214">
                  <c:v>39294</c:v>
                </c:pt>
                <c:pt idx="215">
                  <c:v>39262</c:v>
                </c:pt>
                <c:pt idx="216">
                  <c:v>39233</c:v>
                </c:pt>
                <c:pt idx="217">
                  <c:v>39202</c:v>
                </c:pt>
                <c:pt idx="218">
                  <c:v>39171</c:v>
                </c:pt>
                <c:pt idx="219">
                  <c:v>39141</c:v>
                </c:pt>
                <c:pt idx="220">
                  <c:v>39113</c:v>
                </c:pt>
                <c:pt idx="221">
                  <c:v>39080</c:v>
                </c:pt>
                <c:pt idx="222">
                  <c:v>39051</c:v>
                </c:pt>
                <c:pt idx="223">
                  <c:v>39021</c:v>
                </c:pt>
                <c:pt idx="224">
                  <c:v>38989</c:v>
                </c:pt>
                <c:pt idx="225">
                  <c:v>38960</c:v>
                </c:pt>
                <c:pt idx="226">
                  <c:v>38929</c:v>
                </c:pt>
                <c:pt idx="227">
                  <c:v>38898</c:v>
                </c:pt>
                <c:pt idx="228">
                  <c:v>38868</c:v>
                </c:pt>
                <c:pt idx="229">
                  <c:v>38835</c:v>
                </c:pt>
                <c:pt idx="230">
                  <c:v>38807</c:v>
                </c:pt>
                <c:pt idx="231">
                  <c:v>38776</c:v>
                </c:pt>
                <c:pt idx="232">
                  <c:v>38748</c:v>
                </c:pt>
                <c:pt idx="233">
                  <c:v>38716</c:v>
                </c:pt>
                <c:pt idx="234">
                  <c:v>38686</c:v>
                </c:pt>
                <c:pt idx="235">
                  <c:v>38656</c:v>
                </c:pt>
                <c:pt idx="236">
                  <c:v>38625</c:v>
                </c:pt>
                <c:pt idx="237">
                  <c:v>38595</c:v>
                </c:pt>
                <c:pt idx="238">
                  <c:v>38562</c:v>
                </c:pt>
                <c:pt idx="239">
                  <c:v>38533</c:v>
                </c:pt>
                <c:pt idx="240">
                  <c:v>38503</c:v>
                </c:pt>
                <c:pt idx="241">
                  <c:v>38471</c:v>
                </c:pt>
                <c:pt idx="242">
                  <c:v>38442</c:v>
                </c:pt>
                <c:pt idx="243">
                  <c:v>38411</c:v>
                </c:pt>
                <c:pt idx="244">
                  <c:v>38383</c:v>
                </c:pt>
                <c:pt idx="245">
                  <c:v>38352</c:v>
                </c:pt>
                <c:pt idx="246">
                  <c:v>38321</c:v>
                </c:pt>
                <c:pt idx="247">
                  <c:v>38289</c:v>
                </c:pt>
                <c:pt idx="248">
                  <c:v>38260</c:v>
                </c:pt>
                <c:pt idx="249">
                  <c:v>38230</c:v>
                </c:pt>
                <c:pt idx="250">
                  <c:v>38198</c:v>
                </c:pt>
                <c:pt idx="251">
                  <c:v>38168</c:v>
                </c:pt>
                <c:pt idx="252">
                  <c:v>38138</c:v>
                </c:pt>
                <c:pt idx="253">
                  <c:v>38107</c:v>
                </c:pt>
                <c:pt idx="254">
                  <c:v>38077</c:v>
                </c:pt>
                <c:pt idx="255">
                  <c:v>38044</c:v>
                </c:pt>
                <c:pt idx="256">
                  <c:v>38016</c:v>
                </c:pt>
                <c:pt idx="257">
                  <c:v>37986</c:v>
                </c:pt>
                <c:pt idx="258">
                  <c:v>37953</c:v>
                </c:pt>
                <c:pt idx="259">
                  <c:v>37925</c:v>
                </c:pt>
                <c:pt idx="260">
                  <c:v>37894</c:v>
                </c:pt>
                <c:pt idx="261">
                  <c:v>37862</c:v>
                </c:pt>
                <c:pt idx="262">
                  <c:v>37833</c:v>
                </c:pt>
                <c:pt idx="263">
                  <c:v>37802</c:v>
                </c:pt>
                <c:pt idx="264">
                  <c:v>37771</c:v>
                </c:pt>
                <c:pt idx="265">
                  <c:v>37741</c:v>
                </c:pt>
                <c:pt idx="266">
                  <c:v>37711</c:v>
                </c:pt>
                <c:pt idx="267">
                  <c:v>37680</c:v>
                </c:pt>
                <c:pt idx="268">
                  <c:v>37652</c:v>
                </c:pt>
                <c:pt idx="269">
                  <c:v>37621</c:v>
                </c:pt>
                <c:pt idx="270">
                  <c:v>37589</c:v>
                </c:pt>
                <c:pt idx="271">
                  <c:v>37560</c:v>
                </c:pt>
                <c:pt idx="272">
                  <c:v>37529</c:v>
                </c:pt>
                <c:pt idx="273">
                  <c:v>37498</c:v>
                </c:pt>
                <c:pt idx="274">
                  <c:v>37468</c:v>
                </c:pt>
                <c:pt idx="275">
                  <c:v>37435</c:v>
                </c:pt>
                <c:pt idx="276">
                  <c:v>37407</c:v>
                </c:pt>
                <c:pt idx="277">
                  <c:v>37376</c:v>
                </c:pt>
                <c:pt idx="278">
                  <c:v>37344</c:v>
                </c:pt>
                <c:pt idx="279">
                  <c:v>37315</c:v>
                </c:pt>
                <c:pt idx="280">
                  <c:v>37287</c:v>
                </c:pt>
                <c:pt idx="281">
                  <c:v>37256</c:v>
                </c:pt>
                <c:pt idx="282">
                  <c:v>37225</c:v>
                </c:pt>
                <c:pt idx="283">
                  <c:v>37195</c:v>
                </c:pt>
                <c:pt idx="284">
                  <c:v>37162</c:v>
                </c:pt>
                <c:pt idx="285">
                  <c:v>37134</c:v>
                </c:pt>
                <c:pt idx="286">
                  <c:v>37103</c:v>
                </c:pt>
                <c:pt idx="287">
                  <c:v>37071</c:v>
                </c:pt>
                <c:pt idx="288">
                  <c:v>37042</c:v>
                </c:pt>
                <c:pt idx="289">
                  <c:v>37011</c:v>
                </c:pt>
                <c:pt idx="290">
                  <c:v>36980</c:v>
                </c:pt>
                <c:pt idx="291">
                  <c:v>36950</c:v>
                </c:pt>
                <c:pt idx="292">
                  <c:v>36922</c:v>
                </c:pt>
                <c:pt idx="293">
                  <c:v>36889</c:v>
                </c:pt>
                <c:pt idx="294">
                  <c:v>36860</c:v>
                </c:pt>
                <c:pt idx="295">
                  <c:v>36830</c:v>
                </c:pt>
                <c:pt idx="296">
                  <c:v>36798</c:v>
                </c:pt>
                <c:pt idx="297">
                  <c:v>36769</c:v>
                </c:pt>
                <c:pt idx="298">
                  <c:v>36738</c:v>
                </c:pt>
                <c:pt idx="299">
                  <c:v>36707</c:v>
                </c:pt>
                <c:pt idx="300">
                  <c:v>36677</c:v>
                </c:pt>
                <c:pt idx="301">
                  <c:v>36644</c:v>
                </c:pt>
                <c:pt idx="302">
                  <c:v>36616</c:v>
                </c:pt>
                <c:pt idx="303">
                  <c:v>36585</c:v>
                </c:pt>
                <c:pt idx="304">
                  <c:v>36556</c:v>
                </c:pt>
                <c:pt idx="305">
                  <c:v>36525</c:v>
                </c:pt>
                <c:pt idx="306">
                  <c:v>36494</c:v>
                </c:pt>
                <c:pt idx="307">
                  <c:v>36462</c:v>
                </c:pt>
                <c:pt idx="308">
                  <c:v>36433</c:v>
                </c:pt>
                <c:pt idx="309">
                  <c:v>36403</c:v>
                </c:pt>
                <c:pt idx="310">
                  <c:v>36371</c:v>
                </c:pt>
                <c:pt idx="311">
                  <c:v>36341</c:v>
                </c:pt>
                <c:pt idx="312">
                  <c:v>36311</c:v>
                </c:pt>
                <c:pt idx="313">
                  <c:v>36280</c:v>
                </c:pt>
                <c:pt idx="314">
                  <c:v>36250</c:v>
                </c:pt>
                <c:pt idx="315">
                  <c:v>36217</c:v>
                </c:pt>
                <c:pt idx="316">
                  <c:v>36189</c:v>
                </c:pt>
                <c:pt idx="317">
                  <c:v>36160</c:v>
                </c:pt>
                <c:pt idx="318">
                  <c:v>36129</c:v>
                </c:pt>
                <c:pt idx="319">
                  <c:v>36098</c:v>
                </c:pt>
                <c:pt idx="320">
                  <c:v>36068</c:v>
                </c:pt>
                <c:pt idx="321">
                  <c:v>36038</c:v>
                </c:pt>
                <c:pt idx="322">
                  <c:v>36007</c:v>
                </c:pt>
                <c:pt idx="323">
                  <c:v>35976</c:v>
                </c:pt>
                <c:pt idx="324">
                  <c:v>35944</c:v>
                </c:pt>
                <c:pt idx="325">
                  <c:v>35915</c:v>
                </c:pt>
                <c:pt idx="326">
                  <c:v>35885</c:v>
                </c:pt>
                <c:pt idx="327">
                  <c:v>35853</c:v>
                </c:pt>
                <c:pt idx="328">
                  <c:v>35825</c:v>
                </c:pt>
                <c:pt idx="329">
                  <c:v>35795</c:v>
                </c:pt>
                <c:pt idx="330">
                  <c:v>35762</c:v>
                </c:pt>
                <c:pt idx="331">
                  <c:v>35734</c:v>
                </c:pt>
                <c:pt idx="332">
                  <c:v>35703</c:v>
                </c:pt>
                <c:pt idx="333">
                  <c:v>35671</c:v>
                </c:pt>
                <c:pt idx="334">
                  <c:v>35642</c:v>
                </c:pt>
                <c:pt idx="335">
                  <c:v>35611</c:v>
                </c:pt>
                <c:pt idx="336">
                  <c:v>35580</c:v>
                </c:pt>
                <c:pt idx="337">
                  <c:v>35550</c:v>
                </c:pt>
                <c:pt idx="338">
                  <c:v>35520</c:v>
                </c:pt>
                <c:pt idx="339">
                  <c:v>35489</c:v>
                </c:pt>
                <c:pt idx="340">
                  <c:v>35461</c:v>
                </c:pt>
                <c:pt idx="341">
                  <c:v>35430</c:v>
                </c:pt>
                <c:pt idx="342">
                  <c:v>35398</c:v>
                </c:pt>
                <c:pt idx="343">
                  <c:v>35369</c:v>
                </c:pt>
                <c:pt idx="344">
                  <c:v>35338</c:v>
                </c:pt>
                <c:pt idx="345">
                  <c:v>35307</c:v>
                </c:pt>
                <c:pt idx="346">
                  <c:v>35277</c:v>
                </c:pt>
                <c:pt idx="347">
                  <c:v>35244</c:v>
                </c:pt>
                <c:pt idx="348">
                  <c:v>35216</c:v>
                </c:pt>
                <c:pt idx="349">
                  <c:v>35185</c:v>
                </c:pt>
                <c:pt idx="350">
                  <c:v>35153</c:v>
                </c:pt>
                <c:pt idx="351">
                  <c:v>35124</c:v>
                </c:pt>
                <c:pt idx="352">
                  <c:v>35095</c:v>
                </c:pt>
                <c:pt idx="353">
                  <c:v>35062</c:v>
                </c:pt>
                <c:pt idx="354">
                  <c:v>35033</c:v>
                </c:pt>
                <c:pt idx="355">
                  <c:v>35003</c:v>
                </c:pt>
                <c:pt idx="356">
                  <c:v>34971</c:v>
                </c:pt>
                <c:pt idx="357">
                  <c:v>34942</c:v>
                </c:pt>
                <c:pt idx="358">
                  <c:v>34911</c:v>
                </c:pt>
                <c:pt idx="359">
                  <c:v>34880</c:v>
                </c:pt>
                <c:pt idx="360">
                  <c:v>34850</c:v>
                </c:pt>
                <c:pt idx="361">
                  <c:v>34817</c:v>
                </c:pt>
                <c:pt idx="362">
                  <c:v>34789</c:v>
                </c:pt>
                <c:pt idx="363">
                  <c:v>34758</c:v>
                </c:pt>
                <c:pt idx="364">
                  <c:v>34730</c:v>
                </c:pt>
                <c:pt idx="365">
                  <c:v>34698</c:v>
                </c:pt>
                <c:pt idx="366">
                  <c:v>34668</c:v>
                </c:pt>
                <c:pt idx="367">
                  <c:v>34638</c:v>
                </c:pt>
                <c:pt idx="368">
                  <c:v>34607</c:v>
                </c:pt>
                <c:pt idx="369">
                  <c:v>34577</c:v>
                </c:pt>
                <c:pt idx="370">
                  <c:v>34544</c:v>
                </c:pt>
                <c:pt idx="371">
                  <c:v>34515</c:v>
                </c:pt>
                <c:pt idx="372">
                  <c:v>34485</c:v>
                </c:pt>
                <c:pt idx="373">
                  <c:v>34453</c:v>
                </c:pt>
              </c:numCache>
            </c:numRef>
          </c:cat>
          <c:val>
            <c:numRef>
              <c:f>Sheet1!$C$2:$C$375</c:f>
              <c:numCache>
                <c:formatCode>General</c:formatCode>
                <c:ptCount val="374"/>
                <c:pt idx="0">
                  <c:v>2.15</c:v>
                </c:pt>
                <c:pt idx="1">
                  <c:v>2.15</c:v>
                </c:pt>
                <c:pt idx="2">
                  <c:v>2.15</c:v>
                </c:pt>
                <c:pt idx="3">
                  <c:v>2.15</c:v>
                </c:pt>
                <c:pt idx="4">
                  <c:v>2.4</c:v>
                </c:pt>
                <c:pt idx="5">
                  <c:v>2.4</c:v>
                </c:pt>
                <c:pt idx="6">
                  <c:v>2.65</c:v>
                </c:pt>
                <c:pt idx="7">
                  <c:v>2.9</c:v>
                </c:pt>
                <c:pt idx="8">
                  <c:v>2.9</c:v>
                </c:pt>
                <c:pt idx="9">
                  <c:v>3.15</c:v>
                </c:pt>
                <c:pt idx="10">
                  <c:v>3.4</c:v>
                </c:pt>
                <c:pt idx="11">
                  <c:v>3.4</c:v>
                </c:pt>
                <c:pt idx="12">
                  <c:v>3.65</c:v>
                </c:pt>
                <c:pt idx="13">
                  <c:v>4.25</c:v>
                </c:pt>
                <c:pt idx="14">
                  <c:v>4.25</c:v>
                </c:pt>
                <c:pt idx="15">
                  <c:v>4.25</c:v>
                </c:pt>
                <c:pt idx="16">
                  <c:v>4.5</c:v>
                </c:pt>
                <c:pt idx="17">
                  <c:v>4.5</c:v>
                </c:pt>
                <c:pt idx="18">
                  <c:v>4.5</c:v>
                </c:pt>
                <c:pt idx="19">
                  <c:v>4.5</c:v>
                </c:pt>
                <c:pt idx="20">
                  <c:v>4.5</c:v>
                </c:pt>
                <c:pt idx="21">
                  <c:v>4.25</c:v>
                </c:pt>
                <c:pt idx="22">
                  <c:v>4.25</c:v>
                </c:pt>
                <c:pt idx="23">
                  <c:v>4</c:v>
                </c:pt>
                <c:pt idx="24">
                  <c:v>3.75</c:v>
                </c:pt>
                <c:pt idx="25">
                  <c:v>3.5</c:v>
                </c:pt>
                <c:pt idx="26">
                  <c:v>3.5</c:v>
                </c:pt>
                <c:pt idx="27">
                  <c:v>3</c:v>
                </c:pt>
                <c:pt idx="28">
                  <c:v>2.5</c:v>
                </c:pt>
                <c:pt idx="29">
                  <c:v>2.5</c:v>
                </c:pt>
                <c:pt idx="30">
                  <c:v>2</c:v>
                </c:pt>
                <c:pt idx="31">
                  <c:v>2</c:v>
                </c:pt>
                <c:pt idx="32">
                  <c:v>1.25</c:v>
                </c:pt>
                <c:pt idx="33">
                  <c:v>0.5</c:v>
                </c:pt>
                <c:pt idx="34">
                  <c:v>0.5</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0.05</c:v>
                </c:pt>
                <c:pt idx="112">
                  <c:v>0.05</c:v>
                </c:pt>
                <c:pt idx="113">
                  <c:v>0.05</c:v>
                </c:pt>
                <c:pt idx="114">
                  <c:v>0.05</c:v>
                </c:pt>
                <c:pt idx="115">
                  <c:v>0.05</c:v>
                </c:pt>
                <c:pt idx="116">
                  <c:v>0.05</c:v>
                </c:pt>
                <c:pt idx="117">
                  <c:v>0.05</c:v>
                </c:pt>
                <c:pt idx="118">
                  <c:v>0.05</c:v>
                </c:pt>
                <c:pt idx="119">
                  <c:v>0.05</c:v>
                </c:pt>
                <c:pt idx="120">
                  <c:v>0.05</c:v>
                </c:pt>
                <c:pt idx="121">
                  <c:v>0.05</c:v>
                </c:pt>
                <c:pt idx="122">
                  <c:v>0.05</c:v>
                </c:pt>
                <c:pt idx="123">
                  <c:v>0.05</c:v>
                </c:pt>
                <c:pt idx="124">
                  <c:v>0.05</c:v>
                </c:pt>
                <c:pt idx="125">
                  <c:v>0.05</c:v>
                </c:pt>
                <c:pt idx="126">
                  <c:v>0.05</c:v>
                </c:pt>
                <c:pt idx="127">
                  <c:v>0.05</c:v>
                </c:pt>
                <c:pt idx="128">
                  <c:v>0.05</c:v>
                </c:pt>
                <c:pt idx="129">
                  <c:v>0.15</c:v>
                </c:pt>
                <c:pt idx="130">
                  <c:v>0.15</c:v>
                </c:pt>
                <c:pt idx="131">
                  <c:v>0.15</c:v>
                </c:pt>
                <c:pt idx="132">
                  <c:v>0.25</c:v>
                </c:pt>
                <c:pt idx="133">
                  <c:v>0.25</c:v>
                </c:pt>
                <c:pt idx="134">
                  <c:v>0.25</c:v>
                </c:pt>
                <c:pt idx="135">
                  <c:v>0.25</c:v>
                </c:pt>
                <c:pt idx="136">
                  <c:v>0.25</c:v>
                </c:pt>
                <c:pt idx="137">
                  <c:v>0.25</c:v>
                </c:pt>
                <c:pt idx="138">
                  <c:v>0.25</c:v>
                </c:pt>
                <c:pt idx="139">
                  <c:v>0.5</c:v>
                </c:pt>
                <c:pt idx="140">
                  <c:v>0.5</c:v>
                </c:pt>
                <c:pt idx="141">
                  <c:v>0.5</c:v>
                </c:pt>
                <c:pt idx="142">
                  <c:v>0.5</c:v>
                </c:pt>
                <c:pt idx="143">
                  <c:v>0.5</c:v>
                </c:pt>
                <c:pt idx="144">
                  <c:v>0.5</c:v>
                </c:pt>
                <c:pt idx="145">
                  <c:v>0.75</c:v>
                </c:pt>
                <c:pt idx="146">
                  <c:v>0.75</c:v>
                </c:pt>
                <c:pt idx="147">
                  <c:v>0.75</c:v>
                </c:pt>
                <c:pt idx="148">
                  <c:v>0.75</c:v>
                </c:pt>
                <c:pt idx="149">
                  <c:v>0.75</c:v>
                </c:pt>
                <c:pt idx="150">
                  <c:v>0.75</c:v>
                </c:pt>
                <c:pt idx="151">
                  <c:v>0.75</c:v>
                </c:pt>
                <c:pt idx="152">
                  <c:v>0.75</c:v>
                </c:pt>
                <c:pt idx="153">
                  <c:v>0.75</c:v>
                </c:pt>
                <c:pt idx="154">
                  <c:v>0.75</c:v>
                </c:pt>
                <c:pt idx="155">
                  <c:v>1</c:v>
                </c:pt>
                <c:pt idx="156">
                  <c:v>1</c:v>
                </c:pt>
                <c:pt idx="157">
                  <c:v>1</c:v>
                </c:pt>
                <c:pt idx="158">
                  <c:v>1</c:v>
                </c:pt>
                <c:pt idx="159">
                  <c:v>1</c:v>
                </c:pt>
                <c:pt idx="160">
                  <c:v>1</c:v>
                </c:pt>
                <c:pt idx="161">
                  <c:v>1</c:v>
                </c:pt>
                <c:pt idx="162">
                  <c:v>1.25</c:v>
                </c:pt>
                <c:pt idx="163">
                  <c:v>1.5</c:v>
                </c:pt>
                <c:pt idx="164">
                  <c:v>1.5</c:v>
                </c:pt>
                <c:pt idx="165">
                  <c:v>1.5</c:v>
                </c:pt>
                <c:pt idx="166">
                  <c:v>1.5</c:v>
                </c:pt>
                <c:pt idx="167">
                  <c:v>1.25</c:v>
                </c:pt>
                <c:pt idx="168">
                  <c:v>1.25</c:v>
                </c:pt>
                <c:pt idx="169">
                  <c:v>1.25</c:v>
                </c:pt>
                <c:pt idx="170">
                  <c:v>1</c:v>
                </c:pt>
                <c:pt idx="171">
                  <c:v>1</c:v>
                </c:pt>
                <c:pt idx="172">
                  <c:v>1</c:v>
                </c:pt>
                <c:pt idx="173">
                  <c:v>1</c:v>
                </c:pt>
                <c:pt idx="174">
                  <c:v>1</c:v>
                </c:pt>
                <c:pt idx="175">
                  <c:v>1</c:v>
                </c:pt>
                <c:pt idx="176">
                  <c:v>1</c:v>
                </c:pt>
                <c:pt idx="177">
                  <c:v>1</c:v>
                </c:pt>
                <c:pt idx="178">
                  <c:v>1</c:v>
                </c:pt>
                <c:pt idx="179">
                  <c:v>1</c:v>
                </c:pt>
                <c:pt idx="180">
                  <c:v>1</c:v>
                </c:pt>
                <c:pt idx="181">
                  <c:v>1</c:v>
                </c:pt>
                <c:pt idx="182">
                  <c:v>1</c:v>
                </c:pt>
                <c:pt idx="183">
                  <c:v>1</c:v>
                </c:pt>
                <c:pt idx="184">
                  <c:v>1</c:v>
                </c:pt>
                <c:pt idx="185">
                  <c:v>1</c:v>
                </c:pt>
                <c:pt idx="186">
                  <c:v>1</c:v>
                </c:pt>
                <c:pt idx="187">
                  <c:v>1</c:v>
                </c:pt>
                <c:pt idx="188">
                  <c:v>1</c:v>
                </c:pt>
                <c:pt idx="189">
                  <c:v>1</c:v>
                </c:pt>
                <c:pt idx="190">
                  <c:v>1</c:v>
                </c:pt>
                <c:pt idx="191">
                  <c:v>1</c:v>
                </c:pt>
                <c:pt idx="192">
                  <c:v>1</c:v>
                </c:pt>
                <c:pt idx="193">
                  <c:v>1.25</c:v>
                </c:pt>
                <c:pt idx="194">
                  <c:v>1.5</c:v>
                </c:pt>
                <c:pt idx="195">
                  <c:v>2</c:v>
                </c:pt>
                <c:pt idx="196">
                  <c:v>2</c:v>
                </c:pt>
                <c:pt idx="197">
                  <c:v>2.5</c:v>
                </c:pt>
                <c:pt idx="198">
                  <c:v>3.25</c:v>
                </c:pt>
                <c:pt idx="199">
                  <c:v>3.75</c:v>
                </c:pt>
                <c:pt idx="200">
                  <c:v>4.25</c:v>
                </c:pt>
                <c:pt idx="201">
                  <c:v>4.25</c:v>
                </c:pt>
                <c:pt idx="202">
                  <c:v>4.25</c:v>
                </c:pt>
                <c:pt idx="203">
                  <c:v>4</c:v>
                </c:pt>
                <c:pt idx="204">
                  <c:v>4</c:v>
                </c:pt>
                <c:pt idx="205">
                  <c:v>4</c:v>
                </c:pt>
                <c:pt idx="206">
                  <c:v>4</c:v>
                </c:pt>
                <c:pt idx="207">
                  <c:v>4</c:v>
                </c:pt>
                <c:pt idx="208">
                  <c:v>4</c:v>
                </c:pt>
                <c:pt idx="209">
                  <c:v>4</c:v>
                </c:pt>
                <c:pt idx="210">
                  <c:v>4</c:v>
                </c:pt>
                <c:pt idx="211">
                  <c:v>4</c:v>
                </c:pt>
                <c:pt idx="212">
                  <c:v>4</c:v>
                </c:pt>
                <c:pt idx="213">
                  <c:v>4</c:v>
                </c:pt>
                <c:pt idx="214">
                  <c:v>4</c:v>
                </c:pt>
                <c:pt idx="215">
                  <c:v>4</c:v>
                </c:pt>
                <c:pt idx="216">
                  <c:v>3.75</c:v>
                </c:pt>
                <c:pt idx="217">
                  <c:v>3.75</c:v>
                </c:pt>
                <c:pt idx="218">
                  <c:v>3.75</c:v>
                </c:pt>
                <c:pt idx="219">
                  <c:v>3.5</c:v>
                </c:pt>
                <c:pt idx="220">
                  <c:v>3.5</c:v>
                </c:pt>
                <c:pt idx="221">
                  <c:v>3.5</c:v>
                </c:pt>
                <c:pt idx="222">
                  <c:v>3.25</c:v>
                </c:pt>
                <c:pt idx="223">
                  <c:v>3.25</c:v>
                </c:pt>
                <c:pt idx="224">
                  <c:v>3</c:v>
                </c:pt>
                <c:pt idx="225">
                  <c:v>3</c:v>
                </c:pt>
                <c:pt idx="226">
                  <c:v>2.75</c:v>
                </c:pt>
                <c:pt idx="227">
                  <c:v>2.75</c:v>
                </c:pt>
                <c:pt idx="228">
                  <c:v>2.5</c:v>
                </c:pt>
                <c:pt idx="229">
                  <c:v>2.5</c:v>
                </c:pt>
                <c:pt idx="230">
                  <c:v>2.5</c:v>
                </c:pt>
                <c:pt idx="231">
                  <c:v>2.25</c:v>
                </c:pt>
                <c:pt idx="232">
                  <c:v>2.25</c:v>
                </c:pt>
                <c:pt idx="233">
                  <c:v>2.25</c:v>
                </c:pt>
                <c:pt idx="234">
                  <c:v>2</c:v>
                </c:pt>
                <c:pt idx="235">
                  <c:v>2</c:v>
                </c:pt>
                <c:pt idx="236">
                  <c:v>2</c:v>
                </c:pt>
                <c:pt idx="237">
                  <c:v>2</c:v>
                </c:pt>
                <c:pt idx="238">
                  <c:v>2</c:v>
                </c:pt>
                <c:pt idx="239">
                  <c:v>2</c:v>
                </c:pt>
                <c:pt idx="240">
                  <c:v>2</c:v>
                </c:pt>
                <c:pt idx="241">
                  <c:v>2</c:v>
                </c:pt>
                <c:pt idx="242">
                  <c:v>2</c:v>
                </c:pt>
                <c:pt idx="243">
                  <c:v>2</c:v>
                </c:pt>
                <c:pt idx="244">
                  <c:v>2</c:v>
                </c:pt>
                <c:pt idx="245">
                  <c:v>2</c:v>
                </c:pt>
                <c:pt idx="246">
                  <c:v>2</c:v>
                </c:pt>
                <c:pt idx="247">
                  <c:v>2</c:v>
                </c:pt>
                <c:pt idx="248">
                  <c:v>2</c:v>
                </c:pt>
                <c:pt idx="249">
                  <c:v>2</c:v>
                </c:pt>
                <c:pt idx="250">
                  <c:v>2</c:v>
                </c:pt>
                <c:pt idx="251">
                  <c:v>2</c:v>
                </c:pt>
                <c:pt idx="252">
                  <c:v>2</c:v>
                </c:pt>
                <c:pt idx="253">
                  <c:v>2</c:v>
                </c:pt>
                <c:pt idx="254">
                  <c:v>2</c:v>
                </c:pt>
                <c:pt idx="255">
                  <c:v>2</c:v>
                </c:pt>
                <c:pt idx="256">
                  <c:v>2</c:v>
                </c:pt>
                <c:pt idx="257">
                  <c:v>2</c:v>
                </c:pt>
                <c:pt idx="258">
                  <c:v>2</c:v>
                </c:pt>
                <c:pt idx="259">
                  <c:v>2</c:v>
                </c:pt>
                <c:pt idx="260">
                  <c:v>2</c:v>
                </c:pt>
                <c:pt idx="261">
                  <c:v>2</c:v>
                </c:pt>
                <c:pt idx="262">
                  <c:v>2</c:v>
                </c:pt>
                <c:pt idx="263">
                  <c:v>2</c:v>
                </c:pt>
                <c:pt idx="264">
                  <c:v>2.5</c:v>
                </c:pt>
                <c:pt idx="265">
                  <c:v>2.5</c:v>
                </c:pt>
                <c:pt idx="266">
                  <c:v>2.5</c:v>
                </c:pt>
                <c:pt idx="267">
                  <c:v>2.75</c:v>
                </c:pt>
                <c:pt idx="268">
                  <c:v>2.75</c:v>
                </c:pt>
                <c:pt idx="269">
                  <c:v>2.75</c:v>
                </c:pt>
                <c:pt idx="270">
                  <c:v>3.25</c:v>
                </c:pt>
                <c:pt idx="271">
                  <c:v>3.25</c:v>
                </c:pt>
                <c:pt idx="272">
                  <c:v>3.25</c:v>
                </c:pt>
                <c:pt idx="273">
                  <c:v>3.25</c:v>
                </c:pt>
                <c:pt idx="274">
                  <c:v>3.25</c:v>
                </c:pt>
                <c:pt idx="275">
                  <c:v>3.25</c:v>
                </c:pt>
                <c:pt idx="276">
                  <c:v>3.25</c:v>
                </c:pt>
                <c:pt idx="277">
                  <c:v>3.25</c:v>
                </c:pt>
                <c:pt idx="278">
                  <c:v>3.25</c:v>
                </c:pt>
                <c:pt idx="279">
                  <c:v>3.25</c:v>
                </c:pt>
                <c:pt idx="280">
                  <c:v>3.25</c:v>
                </c:pt>
                <c:pt idx="281">
                  <c:v>3.25</c:v>
                </c:pt>
                <c:pt idx="282">
                  <c:v>3.25</c:v>
                </c:pt>
                <c:pt idx="283">
                  <c:v>3.75</c:v>
                </c:pt>
                <c:pt idx="284">
                  <c:v>3.75</c:v>
                </c:pt>
                <c:pt idx="285">
                  <c:v>4.25</c:v>
                </c:pt>
                <c:pt idx="286">
                  <c:v>4.5</c:v>
                </c:pt>
                <c:pt idx="287">
                  <c:v>4.5</c:v>
                </c:pt>
                <c:pt idx="288">
                  <c:v>4.5</c:v>
                </c:pt>
                <c:pt idx="289">
                  <c:v>4.75</c:v>
                </c:pt>
                <c:pt idx="290">
                  <c:v>4.75</c:v>
                </c:pt>
                <c:pt idx="291">
                  <c:v>4.75</c:v>
                </c:pt>
                <c:pt idx="292">
                  <c:v>4.75</c:v>
                </c:pt>
                <c:pt idx="293">
                  <c:v>4.75</c:v>
                </c:pt>
                <c:pt idx="294">
                  <c:v>4.75</c:v>
                </c:pt>
                <c:pt idx="295">
                  <c:v>4.75</c:v>
                </c:pt>
                <c:pt idx="296">
                  <c:v>4.5</c:v>
                </c:pt>
                <c:pt idx="297">
                  <c:v>4.5</c:v>
                </c:pt>
                <c:pt idx="298">
                  <c:v>4.25</c:v>
                </c:pt>
                <c:pt idx="299">
                  <c:v>4.25</c:v>
                </c:pt>
                <c:pt idx="300">
                  <c:v>3.75</c:v>
                </c:pt>
                <c:pt idx="301">
                  <c:v>3.75</c:v>
                </c:pt>
                <c:pt idx="302">
                  <c:v>3.5</c:v>
                </c:pt>
                <c:pt idx="303">
                  <c:v>3.25</c:v>
                </c:pt>
                <c:pt idx="304">
                  <c:v>3</c:v>
                </c:pt>
                <c:pt idx="305">
                  <c:v>3</c:v>
                </c:pt>
                <c:pt idx="306">
                  <c:v>3</c:v>
                </c:pt>
                <c:pt idx="307">
                  <c:v>2.5</c:v>
                </c:pt>
                <c:pt idx="308">
                  <c:v>2.5</c:v>
                </c:pt>
                <c:pt idx="309">
                  <c:v>2.5</c:v>
                </c:pt>
                <c:pt idx="310">
                  <c:v>2.5</c:v>
                </c:pt>
                <c:pt idx="311">
                  <c:v>2.5</c:v>
                </c:pt>
                <c:pt idx="312">
                  <c:v>2.5</c:v>
                </c:pt>
                <c:pt idx="313">
                  <c:v>2.5</c:v>
                </c:pt>
                <c:pt idx="314">
                  <c:v>3</c:v>
                </c:pt>
                <c:pt idx="315">
                  <c:v>3</c:v>
                </c:pt>
                <c:pt idx="316">
                  <c:v>3</c:v>
                </c:pt>
                <c:pt idx="317">
                  <c:v>3</c:v>
                </c:pt>
              </c:numCache>
            </c:numRef>
          </c:val>
          <c:smooth val="0"/>
          <c:extLst>
            <c:ext xmlns:c16="http://schemas.microsoft.com/office/drawing/2014/chart" uri="{C3380CC4-5D6E-409C-BE32-E72D297353CC}">
              <c16:uniqueId val="{00000001-C741-4235-933E-CAA808951B65}"/>
            </c:ext>
          </c:extLst>
        </c:ser>
        <c:ser>
          <c:idx val="2"/>
          <c:order val="2"/>
          <c:tx>
            <c:strRef>
              <c:f>Sheet1!$D$1</c:f>
              <c:strCache>
                <c:ptCount val="1"/>
                <c:pt idx="0">
                  <c:v>BOJ</c:v>
                </c:pt>
              </c:strCache>
            </c:strRef>
          </c:tx>
          <c:spPr>
            <a:ln w="38100" cap="rnd">
              <a:solidFill>
                <a:schemeClr val="accent3"/>
              </a:solidFill>
              <a:round/>
            </a:ln>
            <a:effectLst/>
          </c:spPr>
          <c:marker>
            <c:symbol val="none"/>
          </c:marker>
          <c:dLbls>
            <c:dLbl>
              <c:idx val="373"/>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555-42FF-8DC5-13116E28986C}"/>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Sheet1!$A$2:$A$375</c:f>
              <c:numCache>
                <c:formatCode>m/d/yyyy</c:formatCode>
                <c:ptCount val="374"/>
                <c:pt idx="0">
                  <c:v>45930</c:v>
                </c:pt>
                <c:pt idx="1">
                  <c:v>45900</c:v>
                </c:pt>
                <c:pt idx="2">
                  <c:v>45869</c:v>
                </c:pt>
                <c:pt idx="3">
                  <c:v>45838</c:v>
                </c:pt>
                <c:pt idx="4">
                  <c:v>45808</c:v>
                </c:pt>
                <c:pt idx="5">
                  <c:v>45777</c:v>
                </c:pt>
                <c:pt idx="6">
                  <c:v>45747</c:v>
                </c:pt>
                <c:pt idx="7">
                  <c:v>45716</c:v>
                </c:pt>
                <c:pt idx="8">
                  <c:v>45688</c:v>
                </c:pt>
                <c:pt idx="9">
                  <c:v>45657</c:v>
                </c:pt>
                <c:pt idx="10">
                  <c:v>45626</c:v>
                </c:pt>
                <c:pt idx="11">
                  <c:v>45596</c:v>
                </c:pt>
                <c:pt idx="12">
                  <c:v>45565</c:v>
                </c:pt>
                <c:pt idx="13">
                  <c:v>45535</c:v>
                </c:pt>
                <c:pt idx="14">
                  <c:v>45504</c:v>
                </c:pt>
                <c:pt idx="15">
                  <c:v>45473</c:v>
                </c:pt>
                <c:pt idx="16">
                  <c:v>45338</c:v>
                </c:pt>
                <c:pt idx="17">
                  <c:v>45290</c:v>
                </c:pt>
                <c:pt idx="18">
                  <c:v>45260</c:v>
                </c:pt>
                <c:pt idx="19">
                  <c:v>45229</c:v>
                </c:pt>
                <c:pt idx="20">
                  <c:v>45195</c:v>
                </c:pt>
                <c:pt idx="21">
                  <c:v>45169</c:v>
                </c:pt>
                <c:pt idx="22">
                  <c:v>45138</c:v>
                </c:pt>
                <c:pt idx="23">
                  <c:v>45107</c:v>
                </c:pt>
                <c:pt idx="24">
                  <c:v>45077</c:v>
                </c:pt>
                <c:pt idx="25">
                  <c:v>45046</c:v>
                </c:pt>
                <c:pt idx="26">
                  <c:v>45016</c:v>
                </c:pt>
                <c:pt idx="27">
                  <c:v>44985</c:v>
                </c:pt>
                <c:pt idx="28">
                  <c:v>44957</c:v>
                </c:pt>
                <c:pt idx="29">
                  <c:v>44926</c:v>
                </c:pt>
                <c:pt idx="30">
                  <c:v>44895</c:v>
                </c:pt>
                <c:pt idx="31">
                  <c:v>44865</c:v>
                </c:pt>
                <c:pt idx="32">
                  <c:v>44834</c:v>
                </c:pt>
                <c:pt idx="33">
                  <c:v>44804</c:v>
                </c:pt>
                <c:pt idx="34">
                  <c:v>44773</c:v>
                </c:pt>
                <c:pt idx="35">
                  <c:v>44742</c:v>
                </c:pt>
                <c:pt idx="36">
                  <c:v>44712</c:v>
                </c:pt>
                <c:pt idx="37">
                  <c:v>44681</c:v>
                </c:pt>
                <c:pt idx="38">
                  <c:v>44651</c:v>
                </c:pt>
                <c:pt idx="39">
                  <c:v>44620</c:v>
                </c:pt>
                <c:pt idx="40">
                  <c:v>44592</c:v>
                </c:pt>
                <c:pt idx="41">
                  <c:v>44561</c:v>
                </c:pt>
                <c:pt idx="42">
                  <c:v>44530</c:v>
                </c:pt>
                <c:pt idx="43">
                  <c:v>44500</c:v>
                </c:pt>
                <c:pt idx="44">
                  <c:v>44469</c:v>
                </c:pt>
                <c:pt idx="45">
                  <c:v>44439</c:v>
                </c:pt>
                <c:pt idx="46">
                  <c:v>44408</c:v>
                </c:pt>
                <c:pt idx="47">
                  <c:v>44377</c:v>
                </c:pt>
                <c:pt idx="48">
                  <c:v>44347</c:v>
                </c:pt>
                <c:pt idx="49">
                  <c:v>44316</c:v>
                </c:pt>
                <c:pt idx="50">
                  <c:v>44286</c:v>
                </c:pt>
                <c:pt idx="51">
                  <c:v>44255</c:v>
                </c:pt>
                <c:pt idx="52">
                  <c:v>44227</c:v>
                </c:pt>
                <c:pt idx="53">
                  <c:v>44196</c:v>
                </c:pt>
                <c:pt idx="54">
                  <c:v>44165</c:v>
                </c:pt>
                <c:pt idx="55">
                  <c:v>44135</c:v>
                </c:pt>
                <c:pt idx="56">
                  <c:v>44104</c:v>
                </c:pt>
                <c:pt idx="57">
                  <c:v>44074</c:v>
                </c:pt>
                <c:pt idx="58">
                  <c:v>44043</c:v>
                </c:pt>
                <c:pt idx="59">
                  <c:v>44012</c:v>
                </c:pt>
                <c:pt idx="60">
                  <c:v>43982</c:v>
                </c:pt>
                <c:pt idx="61">
                  <c:v>43951</c:v>
                </c:pt>
                <c:pt idx="62">
                  <c:v>43921</c:v>
                </c:pt>
                <c:pt idx="63">
                  <c:v>43890</c:v>
                </c:pt>
                <c:pt idx="64">
                  <c:v>43861</c:v>
                </c:pt>
                <c:pt idx="65">
                  <c:v>43830</c:v>
                </c:pt>
                <c:pt idx="66">
                  <c:v>43799</c:v>
                </c:pt>
                <c:pt idx="67">
                  <c:v>43769</c:v>
                </c:pt>
                <c:pt idx="68">
                  <c:v>43738</c:v>
                </c:pt>
                <c:pt idx="69">
                  <c:v>43708</c:v>
                </c:pt>
                <c:pt idx="70">
                  <c:v>43677</c:v>
                </c:pt>
                <c:pt idx="71">
                  <c:v>43646</c:v>
                </c:pt>
                <c:pt idx="72">
                  <c:v>43616</c:v>
                </c:pt>
                <c:pt idx="73">
                  <c:v>43585</c:v>
                </c:pt>
                <c:pt idx="74">
                  <c:v>43555</c:v>
                </c:pt>
                <c:pt idx="75">
                  <c:v>43524</c:v>
                </c:pt>
                <c:pt idx="76">
                  <c:v>43496</c:v>
                </c:pt>
                <c:pt idx="77">
                  <c:v>43465</c:v>
                </c:pt>
                <c:pt idx="78">
                  <c:v>43434</c:v>
                </c:pt>
                <c:pt idx="79">
                  <c:v>43404</c:v>
                </c:pt>
                <c:pt idx="80">
                  <c:v>43373</c:v>
                </c:pt>
                <c:pt idx="81">
                  <c:v>43343</c:v>
                </c:pt>
                <c:pt idx="82">
                  <c:v>43312</c:v>
                </c:pt>
                <c:pt idx="83">
                  <c:v>43281</c:v>
                </c:pt>
                <c:pt idx="84">
                  <c:v>43251</c:v>
                </c:pt>
                <c:pt idx="85">
                  <c:v>43220</c:v>
                </c:pt>
                <c:pt idx="86">
                  <c:v>43190</c:v>
                </c:pt>
                <c:pt idx="87">
                  <c:v>43159</c:v>
                </c:pt>
                <c:pt idx="88">
                  <c:v>43131</c:v>
                </c:pt>
                <c:pt idx="89">
                  <c:v>43100</c:v>
                </c:pt>
                <c:pt idx="90">
                  <c:v>43069</c:v>
                </c:pt>
                <c:pt idx="91">
                  <c:v>43039</c:v>
                </c:pt>
                <c:pt idx="92">
                  <c:v>43008</c:v>
                </c:pt>
                <c:pt idx="93">
                  <c:v>42978</c:v>
                </c:pt>
                <c:pt idx="94">
                  <c:v>42947</c:v>
                </c:pt>
                <c:pt idx="95">
                  <c:v>42916</c:v>
                </c:pt>
                <c:pt idx="96">
                  <c:v>42886</c:v>
                </c:pt>
                <c:pt idx="97">
                  <c:v>42855</c:v>
                </c:pt>
                <c:pt idx="98">
                  <c:v>42825</c:v>
                </c:pt>
                <c:pt idx="99">
                  <c:v>42794</c:v>
                </c:pt>
                <c:pt idx="100">
                  <c:v>42766</c:v>
                </c:pt>
                <c:pt idx="101">
                  <c:v>42735</c:v>
                </c:pt>
                <c:pt idx="102">
                  <c:v>42704</c:v>
                </c:pt>
                <c:pt idx="103">
                  <c:v>42674</c:v>
                </c:pt>
                <c:pt idx="104">
                  <c:v>42643</c:v>
                </c:pt>
                <c:pt idx="105">
                  <c:v>42613</c:v>
                </c:pt>
                <c:pt idx="106">
                  <c:v>42582</c:v>
                </c:pt>
                <c:pt idx="107">
                  <c:v>42551</c:v>
                </c:pt>
                <c:pt idx="108">
                  <c:v>42521</c:v>
                </c:pt>
                <c:pt idx="109">
                  <c:v>42490</c:v>
                </c:pt>
                <c:pt idx="110">
                  <c:v>42460</c:v>
                </c:pt>
                <c:pt idx="111">
                  <c:v>42429</c:v>
                </c:pt>
                <c:pt idx="112">
                  <c:v>42400</c:v>
                </c:pt>
                <c:pt idx="113">
                  <c:v>42369</c:v>
                </c:pt>
                <c:pt idx="114">
                  <c:v>42338</c:v>
                </c:pt>
                <c:pt idx="115">
                  <c:v>42308</c:v>
                </c:pt>
                <c:pt idx="116">
                  <c:v>42277</c:v>
                </c:pt>
                <c:pt idx="117">
                  <c:v>42247</c:v>
                </c:pt>
                <c:pt idx="118">
                  <c:v>42216</c:v>
                </c:pt>
                <c:pt idx="119">
                  <c:v>42185</c:v>
                </c:pt>
                <c:pt idx="120">
                  <c:v>42153</c:v>
                </c:pt>
                <c:pt idx="121">
                  <c:v>42124</c:v>
                </c:pt>
                <c:pt idx="122">
                  <c:v>42094</c:v>
                </c:pt>
                <c:pt idx="123">
                  <c:v>42063</c:v>
                </c:pt>
                <c:pt idx="124">
                  <c:v>42035</c:v>
                </c:pt>
                <c:pt idx="125">
                  <c:v>42004</c:v>
                </c:pt>
                <c:pt idx="126">
                  <c:v>41971</c:v>
                </c:pt>
                <c:pt idx="127">
                  <c:v>41943</c:v>
                </c:pt>
                <c:pt idx="128">
                  <c:v>41912</c:v>
                </c:pt>
                <c:pt idx="129">
                  <c:v>41880</c:v>
                </c:pt>
                <c:pt idx="130">
                  <c:v>41851</c:v>
                </c:pt>
                <c:pt idx="131">
                  <c:v>41820</c:v>
                </c:pt>
                <c:pt idx="132">
                  <c:v>41789</c:v>
                </c:pt>
                <c:pt idx="133">
                  <c:v>41759</c:v>
                </c:pt>
                <c:pt idx="134">
                  <c:v>41729</c:v>
                </c:pt>
                <c:pt idx="135">
                  <c:v>41698</c:v>
                </c:pt>
                <c:pt idx="136">
                  <c:v>41670</c:v>
                </c:pt>
                <c:pt idx="137">
                  <c:v>41639</c:v>
                </c:pt>
                <c:pt idx="138">
                  <c:v>41608</c:v>
                </c:pt>
                <c:pt idx="139">
                  <c:v>41578</c:v>
                </c:pt>
                <c:pt idx="140">
                  <c:v>41547</c:v>
                </c:pt>
                <c:pt idx="141">
                  <c:v>41517</c:v>
                </c:pt>
                <c:pt idx="142">
                  <c:v>41486</c:v>
                </c:pt>
                <c:pt idx="143">
                  <c:v>41453</c:v>
                </c:pt>
                <c:pt idx="144">
                  <c:v>41425</c:v>
                </c:pt>
                <c:pt idx="145">
                  <c:v>41394</c:v>
                </c:pt>
                <c:pt idx="146">
                  <c:v>41362</c:v>
                </c:pt>
                <c:pt idx="147">
                  <c:v>41333</c:v>
                </c:pt>
                <c:pt idx="148">
                  <c:v>41305</c:v>
                </c:pt>
                <c:pt idx="149">
                  <c:v>41274</c:v>
                </c:pt>
                <c:pt idx="150">
                  <c:v>41243</c:v>
                </c:pt>
                <c:pt idx="151">
                  <c:v>41213</c:v>
                </c:pt>
                <c:pt idx="152">
                  <c:v>41182</c:v>
                </c:pt>
                <c:pt idx="153">
                  <c:v>41152</c:v>
                </c:pt>
                <c:pt idx="154">
                  <c:v>41121</c:v>
                </c:pt>
                <c:pt idx="155">
                  <c:v>41089</c:v>
                </c:pt>
                <c:pt idx="156">
                  <c:v>41060</c:v>
                </c:pt>
                <c:pt idx="157">
                  <c:v>41029</c:v>
                </c:pt>
                <c:pt idx="158">
                  <c:v>40998</c:v>
                </c:pt>
                <c:pt idx="159">
                  <c:v>40968</c:v>
                </c:pt>
                <c:pt idx="160">
                  <c:v>40939</c:v>
                </c:pt>
                <c:pt idx="161">
                  <c:v>40907</c:v>
                </c:pt>
                <c:pt idx="162">
                  <c:v>40877</c:v>
                </c:pt>
                <c:pt idx="163">
                  <c:v>40847</c:v>
                </c:pt>
                <c:pt idx="164">
                  <c:v>40816</c:v>
                </c:pt>
                <c:pt idx="165">
                  <c:v>40786</c:v>
                </c:pt>
                <c:pt idx="166">
                  <c:v>40753</c:v>
                </c:pt>
                <c:pt idx="167">
                  <c:v>40724</c:v>
                </c:pt>
                <c:pt idx="168">
                  <c:v>40694</c:v>
                </c:pt>
                <c:pt idx="169">
                  <c:v>40662</c:v>
                </c:pt>
                <c:pt idx="170">
                  <c:v>40633</c:v>
                </c:pt>
                <c:pt idx="171">
                  <c:v>40602</c:v>
                </c:pt>
                <c:pt idx="172">
                  <c:v>40574</c:v>
                </c:pt>
                <c:pt idx="173">
                  <c:v>40543</c:v>
                </c:pt>
                <c:pt idx="174">
                  <c:v>40512</c:v>
                </c:pt>
                <c:pt idx="175">
                  <c:v>40480</c:v>
                </c:pt>
                <c:pt idx="176">
                  <c:v>40451</c:v>
                </c:pt>
                <c:pt idx="177">
                  <c:v>40421</c:v>
                </c:pt>
                <c:pt idx="178">
                  <c:v>40389</c:v>
                </c:pt>
                <c:pt idx="179">
                  <c:v>40359</c:v>
                </c:pt>
                <c:pt idx="180">
                  <c:v>40329</c:v>
                </c:pt>
                <c:pt idx="181">
                  <c:v>40298</c:v>
                </c:pt>
                <c:pt idx="182">
                  <c:v>40268</c:v>
                </c:pt>
                <c:pt idx="183">
                  <c:v>40235</c:v>
                </c:pt>
                <c:pt idx="184">
                  <c:v>40207</c:v>
                </c:pt>
                <c:pt idx="185">
                  <c:v>40178</c:v>
                </c:pt>
                <c:pt idx="186">
                  <c:v>40147</c:v>
                </c:pt>
                <c:pt idx="187">
                  <c:v>40116</c:v>
                </c:pt>
                <c:pt idx="188">
                  <c:v>40086</c:v>
                </c:pt>
                <c:pt idx="189">
                  <c:v>40056</c:v>
                </c:pt>
                <c:pt idx="190">
                  <c:v>40025</c:v>
                </c:pt>
                <c:pt idx="191">
                  <c:v>39994</c:v>
                </c:pt>
                <c:pt idx="192">
                  <c:v>39962</c:v>
                </c:pt>
                <c:pt idx="193">
                  <c:v>39933</c:v>
                </c:pt>
                <c:pt idx="194">
                  <c:v>39903</c:v>
                </c:pt>
                <c:pt idx="195">
                  <c:v>39871</c:v>
                </c:pt>
                <c:pt idx="196">
                  <c:v>39843</c:v>
                </c:pt>
                <c:pt idx="197">
                  <c:v>39813</c:v>
                </c:pt>
                <c:pt idx="198">
                  <c:v>39780</c:v>
                </c:pt>
                <c:pt idx="199">
                  <c:v>39752</c:v>
                </c:pt>
                <c:pt idx="200">
                  <c:v>39721</c:v>
                </c:pt>
                <c:pt idx="201">
                  <c:v>39689</c:v>
                </c:pt>
                <c:pt idx="202">
                  <c:v>39660</c:v>
                </c:pt>
                <c:pt idx="203">
                  <c:v>39629</c:v>
                </c:pt>
                <c:pt idx="204">
                  <c:v>39598</c:v>
                </c:pt>
                <c:pt idx="205">
                  <c:v>39568</c:v>
                </c:pt>
                <c:pt idx="206">
                  <c:v>39538</c:v>
                </c:pt>
                <c:pt idx="207">
                  <c:v>39507</c:v>
                </c:pt>
                <c:pt idx="208">
                  <c:v>39478</c:v>
                </c:pt>
                <c:pt idx="209">
                  <c:v>39447</c:v>
                </c:pt>
                <c:pt idx="210">
                  <c:v>39416</c:v>
                </c:pt>
                <c:pt idx="211">
                  <c:v>39386</c:v>
                </c:pt>
                <c:pt idx="212">
                  <c:v>39353</c:v>
                </c:pt>
                <c:pt idx="213">
                  <c:v>39325</c:v>
                </c:pt>
                <c:pt idx="214">
                  <c:v>39294</c:v>
                </c:pt>
                <c:pt idx="215">
                  <c:v>39262</c:v>
                </c:pt>
                <c:pt idx="216">
                  <c:v>39233</c:v>
                </c:pt>
                <c:pt idx="217">
                  <c:v>39202</c:v>
                </c:pt>
                <c:pt idx="218">
                  <c:v>39171</c:v>
                </c:pt>
                <c:pt idx="219">
                  <c:v>39141</c:v>
                </c:pt>
                <c:pt idx="220">
                  <c:v>39113</c:v>
                </c:pt>
                <c:pt idx="221">
                  <c:v>39080</c:v>
                </c:pt>
                <c:pt idx="222">
                  <c:v>39051</c:v>
                </c:pt>
                <c:pt idx="223">
                  <c:v>39021</c:v>
                </c:pt>
                <c:pt idx="224">
                  <c:v>38989</c:v>
                </c:pt>
                <c:pt idx="225">
                  <c:v>38960</c:v>
                </c:pt>
                <c:pt idx="226">
                  <c:v>38929</c:v>
                </c:pt>
                <c:pt idx="227">
                  <c:v>38898</c:v>
                </c:pt>
                <c:pt idx="228">
                  <c:v>38868</c:v>
                </c:pt>
                <c:pt idx="229">
                  <c:v>38835</c:v>
                </c:pt>
                <c:pt idx="230">
                  <c:v>38807</c:v>
                </c:pt>
                <c:pt idx="231">
                  <c:v>38776</c:v>
                </c:pt>
                <c:pt idx="232">
                  <c:v>38748</c:v>
                </c:pt>
                <c:pt idx="233">
                  <c:v>38716</c:v>
                </c:pt>
                <c:pt idx="234">
                  <c:v>38686</c:v>
                </c:pt>
                <c:pt idx="235">
                  <c:v>38656</c:v>
                </c:pt>
                <c:pt idx="236">
                  <c:v>38625</c:v>
                </c:pt>
                <c:pt idx="237">
                  <c:v>38595</c:v>
                </c:pt>
                <c:pt idx="238">
                  <c:v>38562</c:v>
                </c:pt>
                <c:pt idx="239">
                  <c:v>38533</c:v>
                </c:pt>
                <c:pt idx="240">
                  <c:v>38503</c:v>
                </c:pt>
                <c:pt idx="241">
                  <c:v>38471</c:v>
                </c:pt>
                <c:pt idx="242">
                  <c:v>38442</c:v>
                </c:pt>
                <c:pt idx="243">
                  <c:v>38411</c:v>
                </c:pt>
                <c:pt idx="244">
                  <c:v>38383</c:v>
                </c:pt>
                <c:pt idx="245">
                  <c:v>38352</c:v>
                </c:pt>
                <c:pt idx="246">
                  <c:v>38321</c:v>
                </c:pt>
                <c:pt idx="247">
                  <c:v>38289</c:v>
                </c:pt>
                <c:pt idx="248">
                  <c:v>38260</c:v>
                </c:pt>
                <c:pt idx="249">
                  <c:v>38230</c:v>
                </c:pt>
                <c:pt idx="250">
                  <c:v>38198</c:v>
                </c:pt>
                <c:pt idx="251">
                  <c:v>38168</c:v>
                </c:pt>
                <c:pt idx="252">
                  <c:v>38138</c:v>
                </c:pt>
                <c:pt idx="253">
                  <c:v>38107</c:v>
                </c:pt>
                <c:pt idx="254">
                  <c:v>38077</c:v>
                </c:pt>
                <c:pt idx="255">
                  <c:v>38044</c:v>
                </c:pt>
                <c:pt idx="256">
                  <c:v>38016</c:v>
                </c:pt>
                <c:pt idx="257">
                  <c:v>37986</c:v>
                </c:pt>
                <c:pt idx="258">
                  <c:v>37953</c:v>
                </c:pt>
                <c:pt idx="259">
                  <c:v>37925</c:v>
                </c:pt>
                <c:pt idx="260">
                  <c:v>37894</c:v>
                </c:pt>
                <c:pt idx="261">
                  <c:v>37862</c:v>
                </c:pt>
                <c:pt idx="262">
                  <c:v>37833</c:v>
                </c:pt>
                <c:pt idx="263">
                  <c:v>37802</c:v>
                </c:pt>
                <c:pt idx="264">
                  <c:v>37771</c:v>
                </c:pt>
                <c:pt idx="265">
                  <c:v>37741</c:v>
                </c:pt>
                <c:pt idx="266">
                  <c:v>37711</c:v>
                </c:pt>
                <c:pt idx="267">
                  <c:v>37680</c:v>
                </c:pt>
                <c:pt idx="268">
                  <c:v>37652</c:v>
                </c:pt>
                <c:pt idx="269">
                  <c:v>37621</c:v>
                </c:pt>
                <c:pt idx="270">
                  <c:v>37589</c:v>
                </c:pt>
                <c:pt idx="271">
                  <c:v>37560</c:v>
                </c:pt>
                <c:pt idx="272">
                  <c:v>37529</c:v>
                </c:pt>
                <c:pt idx="273">
                  <c:v>37498</c:v>
                </c:pt>
                <c:pt idx="274">
                  <c:v>37468</c:v>
                </c:pt>
                <c:pt idx="275">
                  <c:v>37435</c:v>
                </c:pt>
                <c:pt idx="276">
                  <c:v>37407</c:v>
                </c:pt>
                <c:pt idx="277">
                  <c:v>37376</c:v>
                </c:pt>
                <c:pt idx="278">
                  <c:v>37344</c:v>
                </c:pt>
                <c:pt idx="279">
                  <c:v>37315</c:v>
                </c:pt>
                <c:pt idx="280">
                  <c:v>37287</c:v>
                </c:pt>
                <c:pt idx="281">
                  <c:v>37256</c:v>
                </c:pt>
                <c:pt idx="282">
                  <c:v>37225</c:v>
                </c:pt>
                <c:pt idx="283">
                  <c:v>37195</c:v>
                </c:pt>
                <c:pt idx="284">
                  <c:v>37162</c:v>
                </c:pt>
                <c:pt idx="285">
                  <c:v>37134</c:v>
                </c:pt>
                <c:pt idx="286">
                  <c:v>37103</c:v>
                </c:pt>
                <c:pt idx="287">
                  <c:v>37071</c:v>
                </c:pt>
                <c:pt idx="288">
                  <c:v>37042</c:v>
                </c:pt>
                <c:pt idx="289">
                  <c:v>37011</c:v>
                </c:pt>
                <c:pt idx="290">
                  <c:v>36980</c:v>
                </c:pt>
                <c:pt idx="291">
                  <c:v>36950</c:v>
                </c:pt>
                <c:pt idx="292">
                  <c:v>36922</c:v>
                </c:pt>
                <c:pt idx="293">
                  <c:v>36889</c:v>
                </c:pt>
                <c:pt idx="294">
                  <c:v>36860</c:v>
                </c:pt>
                <c:pt idx="295">
                  <c:v>36830</c:v>
                </c:pt>
                <c:pt idx="296">
                  <c:v>36798</c:v>
                </c:pt>
                <c:pt idx="297">
                  <c:v>36769</c:v>
                </c:pt>
                <c:pt idx="298">
                  <c:v>36738</c:v>
                </c:pt>
                <c:pt idx="299">
                  <c:v>36707</c:v>
                </c:pt>
                <c:pt idx="300">
                  <c:v>36677</c:v>
                </c:pt>
                <c:pt idx="301">
                  <c:v>36644</c:v>
                </c:pt>
                <c:pt idx="302">
                  <c:v>36616</c:v>
                </c:pt>
                <c:pt idx="303">
                  <c:v>36585</c:v>
                </c:pt>
                <c:pt idx="304">
                  <c:v>36556</c:v>
                </c:pt>
                <c:pt idx="305">
                  <c:v>36525</c:v>
                </c:pt>
                <c:pt idx="306">
                  <c:v>36494</c:v>
                </c:pt>
                <c:pt idx="307">
                  <c:v>36462</c:v>
                </c:pt>
                <c:pt idx="308">
                  <c:v>36433</c:v>
                </c:pt>
                <c:pt idx="309">
                  <c:v>36403</c:v>
                </c:pt>
                <c:pt idx="310">
                  <c:v>36371</c:v>
                </c:pt>
                <c:pt idx="311">
                  <c:v>36341</c:v>
                </c:pt>
                <c:pt idx="312">
                  <c:v>36311</c:v>
                </c:pt>
                <c:pt idx="313">
                  <c:v>36280</c:v>
                </c:pt>
                <c:pt idx="314">
                  <c:v>36250</c:v>
                </c:pt>
                <c:pt idx="315">
                  <c:v>36217</c:v>
                </c:pt>
                <c:pt idx="316">
                  <c:v>36189</c:v>
                </c:pt>
                <c:pt idx="317">
                  <c:v>36160</c:v>
                </c:pt>
                <c:pt idx="318">
                  <c:v>36129</c:v>
                </c:pt>
                <c:pt idx="319">
                  <c:v>36098</c:v>
                </c:pt>
                <c:pt idx="320">
                  <c:v>36068</c:v>
                </c:pt>
                <c:pt idx="321">
                  <c:v>36038</c:v>
                </c:pt>
                <c:pt idx="322">
                  <c:v>36007</c:v>
                </c:pt>
                <c:pt idx="323">
                  <c:v>35976</c:v>
                </c:pt>
                <c:pt idx="324">
                  <c:v>35944</c:v>
                </c:pt>
                <c:pt idx="325">
                  <c:v>35915</c:v>
                </c:pt>
                <c:pt idx="326">
                  <c:v>35885</c:v>
                </c:pt>
                <c:pt idx="327">
                  <c:v>35853</c:v>
                </c:pt>
                <c:pt idx="328">
                  <c:v>35825</c:v>
                </c:pt>
                <c:pt idx="329">
                  <c:v>35795</c:v>
                </c:pt>
                <c:pt idx="330">
                  <c:v>35762</c:v>
                </c:pt>
                <c:pt idx="331">
                  <c:v>35734</c:v>
                </c:pt>
                <c:pt idx="332">
                  <c:v>35703</c:v>
                </c:pt>
                <c:pt idx="333">
                  <c:v>35671</c:v>
                </c:pt>
                <c:pt idx="334">
                  <c:v>35642</c:v>
                </c:pt>
                <c:pt idx="335">
                  <c:v>35611</c:v>
                </c:pt>
                <c:pt idx="336">
                  <c:v>35580</c:v>
                </c:pt>
                <c:pt idx="337">
                  <c:v>35550</c:v>
                </c:pt>
                <c:pt idx="338">
                  <c:v>35520</c:v>
                </c:pt>
                <c:pt idx="339">
                  <c:v>35489</c:v>
                </c:pt>
                <c:pt idx="340">
                  <c:v>35461</c:v>
                </c:pt>
                <c:pt idx="341">
                  <c:v>35430</c:v>
                </c:pt>
                <c:pt idx="342">
                  <c:v>35398</c:v>
                </c:pt>
                <c:pt idx="343">
                  <c:v>35369</c:v>
                </c:pt>
                <c:pt idx="344">
                  <c:v>35338</c:v>
                </c:pt>
                <c:pt idx="345">
                  <c:v>35307</c:v>
                </c:pt>
                <c:pt idx="346">
                  <c:v>35277</c:v>
                </c:pt>
                <c:pt idx="347">
                  <c:v>35244</c:v>
                </c:pt>
                <c:pt idx="348">
                  <c:v>35216</c:v>
                </c:pt>
                <c:pt idx="349">
                  <c:v>35185</c:v>
                </c:pt>
                <c:pt idx="350">
                  <c:v>35153</c:v>
                </c:pt>
                <c:pt idx="351">
                  <c:v>35124</c:v>
                </c:pt>
                <c:pt idx="352">
                  <c:v>35095</c:v>
                </c:pt>
                <c:pt idx="353">
                  <c:v>35062</c:v>
                </c:pt>
                <c:pt idx="354">
                  <c:v>35033</c:v>
                </c:pt>
                <c:pt idx="355">
                  <c:v>35003</c:v>
                </c:pt>
                <c:pt idx="356">
                  <c:v>34971</c:v>
                </c:pt>
                <c:pt idx="357">
                  <c:v>34942</c:v>
                </c:pt>
                <c:pt idx="358">
                  <c:v>34911</c:v>
                </c:pt>
                <c:pt idx="359">
                  <c:v>34880</c:v>
                </c:pt>
                <c:pt idx="360">
                  <c:v>34850</c:v>
                </c:pt>
                <c:pt idx="361">
                  <c:v>34817</c:v>
                </c:pt>
                <c:pt idx="362">
                  <c:v>34789</c:v>
                </c:pt>
                <c:pt idx="363">
                  <c:v>34758</c:v>
                </c:pt>
                <c:pt idx="364">
                  <c:v>34730</c:v>
                </c:pt>
                <c:pt idx="365">
                  <c:v>34698</c:v>
                </c:pt>
                <c:pt idx="366">
                  <c:v>34668</c:v>
                </c:pt>
                <c:pt idx="367">
                  <c:v>34638</c:v>
                </c:pt>
                <c:pt idx="368">
                  <c:v>34607</c:v>
                </c:pt>
                <c:pt idx="369">
                  <c:v>34577</c:v>
                </c:pt>
                <c:pt idx="370">
                  <c:v>34544</c:v>
                </c:pt>
                <c:pt idx="371">
                  <c:v>34515</c:v>
                </c:pt>
                <c:pt idx="372">
                  <c:v>34485</c:v>
                </c:pt>
                <c:pt idx="373">
                  <c:v>34453</c:v>
                </c:pt>
              </c:numCache>
            </c:numRef>
          </c:cat>
          <c:val>
            <c:numRef>
              <c:f>Sheet1!$D$2:$D$375</c:f>
              <c:numCache>
                <c:formatCode>General</c:formatCode>
                <c:ptCount val="374"/>
                <c:pt idx="0">
                  <c:v>0.47699999999999998</c:v>
                </c:pt>
                <c:pt idx="1">
                  <c:v>0.47699999999999998</c:v>
                </c:pt>
                <c:pt idx="2">
                  <c:v>0.47799999999999998</c:v>
                </c:pt>
                <c:pt idx="3">
                  <c:v>0.47699999999999998</c:v>
                </c:pt>
                <c:pt idx="4">
                  <c:v>0.47599999999999998</c:v>
                </c:pt>
                <c:pt idx="5">
                  <c:v>0.47599999999999998</c:v>
                </c:pt>
                <c:pt idx="6">
                  <c:v>0.47599999999999998</c:v>
                </c:pt>
                <c:pt idx="7">
                  <c:v>0.47699999999999998</c:v>
                </c:pt>
                <c:pt idx="8">
                  <c:v>0.47699999999999998</c:v>
                </c:pt>
                <c:pt idx="9">
                  <c:v>0.22700000000000001</c:v>
                </c:pt>
                <c:pt idx="10">
                  <c:v>0.22700000000000001</c:v>
                </c:pt>
                <c:pt idx="11">
                  <c:v>0.22700000000000001</c:v>
                </c:pt>
                <c:pt idx="12">
                  <c:v>0.22500000000000001</c:v>
                </c:pt>
                <c:pt idx="13">
                  <c:v>0.22700000000000001</c:v>
                </c:pt>
                <c:pt idx="14">
                  <c:v>7.9000000000000001E-2</c:v>
                </c:pt>
                <c:pt idx="15">
                  <c:v>0.1</c:v>
                </c:pt>
                <c:pt idx="16">
                  <c:v>-0.04</c:v>
                </c:pt>
                <c:pt idx="17">
                  <c:v>-0.04</c:v>
                </c:pt>
                <c:pt idx="18">
                  <c:v>-4.2000000000000003E-2</c:v>
                </c:pt>
                <c:pt idx="19">
                  <c:v>-4.2000000000000003E-2</c:v>
                </c:pt>
                <c:pt idx="20">
                  <c:v>-4.2000000000000003E-2</c:v>
                </c:pt>
                <c:pt idx="21">
                  <c:v>-5.6000000000000001E-2</c:v>
                </c:pt>
                <c:pt idx="22">
                  <c:v>-6.0999999999999999E-2</c:v>
                </c:pt>
                <c:pt idx="23">
                  <c:v>-7.6999999999999999E-2</c:v>
                </c:pt>
                <c:pt idx="24">
                  <c:v>-7.0999999999999994E-2</c:v>
                </c:pt>
                <c:pt idx="25">
                  <c:v>-7.2999999999999995E-2</c:v>
                </c:pt>
                <c:pt idx="26">
                  <c:v>-0.03</c:v>
                </c:pt>
                <c:pt idx="27">
                  <c:v>-1.0999999999999999E-2</c:v>
                </c:pt>
                <c:pt idx="28">
                  <c:v>-1.4E-2</c:v>
                </c:pt>
                <c:pt idx="29">
                  <c:v>-2.1999999999999999E-2</c:v>
                </c:pt>
                <c:pt idx="30">
                  <c:v>-7.9000000000000001E-2</c:v>
                </c:pt>
                <c:pt idx="31">
                  <c:v>-6.2E-2</c:v>
                </c:pt>
                <c:pt idx="32">
                  <c:v>-7.2999999999999995E-2</c:v>
                </c:pt>
                <c:pt idx="33">
                  <c:v>-4.1000000000000002E-2</c:v>
                </c:pt>
                <c:pt idx="34">
                  <c:v>-0.01</c:v>
                </c:pt>
                <c:pt idx="35">
                  <c:v>-0.04</c:v>
                </c:pt>
                <c:pt idx="36">
                  <c:v>-2.5999999999999999E-2</c:v>
                </c:pt>
                <c:pt idx="37">
                  <c:v>-2.1000000000000001E-2</c:v>
                </c:pt>
                <c:pt idx="38">
                  <c:v>-0.02</c:v>
                </c:pt>
                <c:pt idx="39">
                  <c:v>-1.2E-2</c:v>
                </c:pt>
                <c:pt idx="40">
                  <c:v>-2.1000000000000001E-2</c:v>
                </c:pt>
                <c:pt idx="41">
                  <c:v>-1.7999999999999999E-2</c:v>
                </c:pt>
                <c:pt idx="42">
                  <c:v>-4.8000000000000001E-2</c:v>
                </c:pt>
                <c:pt idx="43">
                  <c:v>-2.7E-2</c:v>
                </c:pt>
                <c:pt idx="44">
                  <c:v>-4.9000000000000002E-2</c:v>
                </c:pt>
                <c:pt idx="45">
                  <c:v>-3.5999999999999997E-2</c:v>
                </c:pt>
                <c:pt idx="46">
                  <c:v>-4.3999999999999997E-2</c:v>
                </c:pt>
                <c:pt idx="47">
                  <c:v>-0.05</c:v>
                </c:pt>
                <c:pt idx="48">
                  <c:v>-3.4000000000000002E-2</c:v>
                </c:pt>
                <c:pt idx="49">
                  <c:v>-1.7000000000000001E-2</c:v>
                </c:pt>
                <c:pt idx="50">
                  <c:v>-4.3999999999999997E-2</c:v>
                </c:pt>
                <c:pt idx="51">
                  <c:v>-2.1999999999999999E-2</c:v>
                </c:pt>
                <c:pt idx="52">
                  <c:v>-1.2E-2</c:v>
                </c:pt>
                <c:pt idx="53">
                  <c:v>-3.3000000000000002E-2</c:v>
                </c:pt>
                <c:pt idx="54">
                  <c:v>-3.2000000000000001E-2</c:v>
                </c:pt>
                <c:pt idx="55">
                  <c:v>-2.9000000000000001E-2</c:v>
                </c:pt>
                <c:pt idx="56">
                  <c:v>-6.0999999999999999E-2</c:v>
                </c:pt>
                <c:pt idx="57">
                  <c:v>-5.7000000000000002E-2</c:v>
                </c:pt>
                <c:pt idx="58">
                  <c:v>-2.1000000000000001E-2</c:v>
                </c:pt>
                <c:pt idx="59">
                  <c:v>-6.8000000000000005E-2</c:v>
                </c:pt>
                <c:pt idx="60">
                  <c:v>-7.2999999999999995E-2</c:v>
                </c:pt>
                <c:pt idx="61">
                  <c:v>-0.06</c:v>
                </c:pt>
                <c:pt idx="62">
                  <c:v>-7.0000000000000007E-2</c:v>
                </c:pt>
                <c:pt idx="63">
                  <c:v>-2.5000000000000001E-2</c:v>
                </c:pt>
                <c:pt idx="64">
                  <c:v>-3.9E-2</c:v>
                </c:pt>
                <c:pt idx="65">
                  <c:v>-6.8000000000000005E-2</c:v>
                </c:pt>
                <c:pt idx="66">
                  <c:v>-3.4000000000000002E-2</c:v>
                </c:pt>
                <c:pt idx="67">
                  <c:v>-0.03</c:v>
                </c:pt>
                <c:pt idx="68">
                  <c:v>-6.4000000000000001E-2</c:v>
                </c:pt>
                <c:pt idx="69">
                  <c:v>-6.0999999999999999E-2</c:v>
                </c:pt>
                <c:pt idx="70">
                  <c:v>-7.0999999999999994E-2</c:v>
                </c:pt>
                <c:pt idx="71">
                  <c:v>-7.5999999999999998E-2</c:v>
                </c:pt>
                <c:pt idx="72">
                  <c:v>-5.8999999999999997E-2</c:v>
                </c:pt>
                <c:pt idx="73">
                  <c:v>-7.2999999999999995E-2</c:v>
                </c:pt>
                <c:pt idx="74">
                  <c:v>-0.06</c:v>
                </c:pt>
                <c:pt idx="75">
                  <c:v>-5.3999999999999999E-2</c:v>
                </c:pt>
                <c:pt idx="76">
                  <c:v>-0.06</c:v>
                </c:pt>
                <c:pt idx="77">
                  <c:v>-5.5E-2</c:v>
                </c:pt>
                <c:pt idx="78">
                  <c:v>-6.2E-2</c:v>
                </c:pt>
                <c:pt idx="79">
                  <c:v>-6.8000000000000005E-2</c:v>
                </c:pt>
                <c:pt idx="80">
                  <c:v>-6.4000000000000001E-2</c:v>
                </c:pt>
                <c:pt idx="81">
                  <c:v>-5.5E-2</c:v>
                </c:pt>
                <c:pt idx="82">
                  <c:v>-6.5000000000000002E-2</c:v>
                </c:pt>
                <c:pt idx="83">
                  <c:v>-6.9000000000000006E-2</c:v>
                </c:pt>
                <c:pt idx="84">
                  <c:v>-6.5000000000000002E-2</c:v>
                </c:pt>
                <c:pt idx="85">
                  <c:v>-6.7000000000000004E-2</c:v>
                </c:pt>
                <c:pt idx="86">
                  <c:v>-6.8000000000000005E-2</c:v>
                </c:pt>
                <c:pt idx="87">
                  <c:v>-5.2999999999999999E-2</c:v>
                </c:pt>
                <c:pt idx="88">
                  <c:v>-0.05</c:v>
                </c:pt>
                <c:pt idx="89">
                  <c:v>-6.2E-2</c:v>
                </c:pt>
                <c:pt idx="90">
                  <c:v>-5.5E-2</c:v>
                </c:pt>
                <c:pt idx="91">
                  <c:v>-4.5999999999999999E-2</c:v>
                </c:pt>
                <c:pt idx="92">
                  <c:v>-6.3E-2</c:v>
                </c:pt>
                <c:pt idx="93">
                  <c:v>-6.6000000000000003E-2</c:v>
                </c:pt>
                <c:pt idx="94">
                  <c:v>-6.4000000000000001E-2</c:v>
                </c:pt>
                <c:pt idx="95">
                  <c:v>-6.9000000000000006E-2</c:v>
                </c:pt>
                <c:pt idx="96">
                  <c:v>-6.5000000000000002E-2</c:v>
                </c:pt>
                <c:pt idx="97">
                  <c:v>-7.3999999999999996E-2</c:v>
                </c:pt>
                <c:pt idx="98">
                  <c:v>-0.06</c:v>
                </c:pt>
                <c:pt idx="99">
                  <c:v>-4.8000000000000001E-2</c:v>
                </c:pt>
                <c:pt idx="100">
                  <c:v>-5.8000000000000003E-2</c:v>
                </c:pt>
                <c:pt idx="101">
                  <c:v>-5.8000000000000003E-2</c:v>
                </c:pt>
                <c:pt idx="102">
                  <c:v>-5.3999999999999999E-2</c:v>
                </c:pt>
                <c:pt idx="103">
                  <c:v>-4.7E-2</c:v>
                </c:pt>
                <c:pt idx="104">
                  <c:v>-0.06</c:v>
                </c:pt>
                <c:pt idx="105">
                  <c:v>-4.8000000000000001E-2</c:v>
                </c:pt>
                <c:pt idx="106">
                  <c:v>-4.5999999999999999E-2</c:v>
                </c:pt>
                <c:pt idx="107">
                  <c:v>-6.4000000000000001E-2</c:v>
                </c:pt>
                <c:pt idx="108">
                  <c:v>-5.3999999999999999E-2</c:v>
                </c:pt>
                <c:pt idx="109">
                  <c:v>-5.6000000000000001E-2</c:v>
                </c:pt>
                <c:pt idx="110">
                  <c:v>-2E-3</c:v>
                </c:pt>
                <c:pt idx="111">
                  <c:v>-1E-3</c:v>
                </c:pt>
                <c:pt idx="112">
                  <c:v>6.6000000000000003E-2</c:v>
                </c:pt>
                <c:pt idx="113">
                  <c:v>3.7999999999999999E-2</c:v>
                </c:pt>
                <c:pt idx="114">
                  <c:v>7.5999999999999998E-2</c:v>
                </c:pt>
                <c:pt idx="115">
                  <c:v>7.3999999999999996E-2</c:v>
                </c:pt>
                <c:pt idx="116">
                  <c:v>0.01</c:v>
                </c:pt>
                <c:pt idx="117">
                  <c:v>7.0999999999999994E-2</c:v>
                </c:pt>
                <c:pt idx="118">
                  <c:v>6.4000000000000001E-2</c:v>
                </c:pt>
                <c:pt idx="119">
                  <c:v>1.0999999999999999E-2</c:v>
                </c:pt>
                <c:pt idx="120">
                  <c:v>7.2999999999999995E-2</c:v>
                </c:pt>
                <c:pt idx="121">
                  <c:v>6.3E-2</c:v>
                </c:pt>
                <c:pt idx="122">
                  <c:v>1.4999999999999999E-2</c:v>
                </c:pt>
                <c:pt idx="123">
                  <c:v>7.3999999999999996E-2</c:v>
                </c:pt>
                <c:pt idx="124">
                  <c:v>7.0999999999999994E-2</c:v>
                </c:pt>
                <c:pt idx="125">
                  <c:v>6.6000000000000003E-2</c:v>
                </c:pt>
                <c:pt idx="126">
                  <c:v>6.7000000000000004E-2</c:v>
                </c:pt>
                <c:pt idx="127">
                  <c:v>0.06</c:v>
                </c:pt>
                <c:pt idx="128">
                  <c:v>2.9000000000000001E-2</c:v>
                </c:pt>
                <c:pt idx="129">
                  <c:v>7.0000000000000007E-2</c:v>
                </c:pt>
                <c:pt idx="130">
                  <c:v>6.5000000000000002E-2</c:v>
                </c:pt>
                <c:pt idx="131">
                  <c:v>5.8000000000000003E-2</c:v>
                </c:pt>
                <c:pt idx="132">
                  <c:v>6.9000000000000006E-2</c:v>
                </c:pt>
                <c:pt idx="133">
                  <c:v>6.5000000000000002E-2</c:v>
                </c:pt>
                <c:pt idx="134">
                  <c:v>4.3999999999999997E-2</c:v>
                </c:pt>
                <c:pt idx="135">
                  <c:v>7.1999999999999995E-2</c:v>
                </c:pt>
                <c:pt idx="136">
                  <c:v>7.0999999999999994E-2</c:v>
                </c:pt>
                <c:pt idx="137">
                  <c:v>6.8000000000000005E-2</c:v>
                </c:pt>
                <c:pt idx="138">
                  <c:v>7.0999999999999994E-2</c:v>
                </c:pt>
                <c:pt idx="139">
                  <c:v>7.1999999999999995E-2</c:v>
                </c:pt>
                <c:pt idx="140">
                  <c:v>6.2E-2</c:v>
                </c:pt>
                <c:pt idx="141">
                  <c:v>7.1999999999999995E-2</c:v>
                </c:pt>
                <c:pt idx="142">
                  <c:v>7.2999999999999995E-2</c:v>
                </c:pt>
                <c:pt idx="143">
                  <c:v>7.0000000000000007E-2</c:v>
                </c:pt>
                <c:pt idx="144">
                  <c:v>7.2999999999999995E-2</c:v>
                </c:pt>
                <c:pt idx="145">
                  <c:v>7.0999999999999994E-2</c:v>
                </c:pt>
                <c:pt idx="146">
                  <c:v>5.8000000000000003E-2</c:v>
                </c:pt>
                <c:pt idx="147">
                  <c:v>8.3000000000000004E-2</c:v>
                </c:pt>
                <c:pt idx="148">
                  <c:v>8.2000000000000003E-2</c:v>
                </c:pt>
                <c:pt idx="149">
                  <c:v>7.5999999999999998E-2</c:v>
                </c:pt>
                <c:pt idx="150">
                  <c:v>9.0999999999999998E-2</c:v>
                </c:pt>
                <c:pt idx="151">
                  <c:v>8.8999999999999996E-2</c:v>
                </c:pt>
                <c:pt idx="152">
                  <c:v>7.8E-2</c:v>
                </c:pt>
                <c:pt idx="153">
                  <c:v>9.2999999999999999E-2</c:v>
                </c:pt>
                <c:pt idx="154">
                  <c:v>0.09</c:v>
                </c:pt>
                <c:pt idx="155">
                  <c:v>7.5999999999999998E-2</c:v>
                </c:pt>
                <c:pt idx="156">
                  <c:v>9.5000000000000001E-2</c:v>
                </c:pt>
                <c:pt idx="157">
                  <c:v>0.08</c:v>
                </c:pt>
                <c:pt idx="158">
                  <c:v>7.5999999999999998E-2</c:v>
                </c:pt>
                <c:pt idx="159">
                  <c:v>8.1000000000000003E-2</c:v>
                </c:pt>
                <c:pt idx="160">
                  <c:v>7.4999999999999997E-2</c:v>
                </c:pt>
                <c:pt idx="161">
                  <c:v>7.4999999999999997E-2</c:v>
                </c:pt>
                <c:pt idx="162">
                  <c:v>8.1000000000000003E-2</c:v>
                </c:pt>
                <c:pt idx="163">
                  <c:v>8.1000000000000003E-2</c:v>
                </c:pt>
                <c:pt idx="164">
                  <c:v>7.4999999999999997E-2</c:v>
                </c:pt>
                <c:pt idx="165">
                  <c:v>7.4999999999999997E-2</c:v>
                </c:pt>
                <c:pt idx="166">
                  <c:v>7.8E-2</c:v>
                </c:pt>
                <c:pt idx="167">
                  <c:v>6.7000000000000004E-2</c:v>
                </c:pt>
                <c:pt idx="168">
                  <c:v>6.7000000000000004E-2</c:v>
                </c:pt>
                <c:pt idx="169">
                  <c:v>6.4000000000000001E-2</c:v>
                </c:pt>
                <c:pt idx="170">
                  <c:v>6.2E-2</c:v>
                </c:pt>
                <c:pt idx="171">
                  <c:v>9.0999999999999998E-2</c:v>
                </c:pt>
                <c:pt idx="172">
                  <c:v>8.6999999999999994E-2</c:v>
                </c:pt>
                <c:pt idx="173">
                  <c:v>7.9000000000000001E-2</c:v>
                </c:pt>
                <c:pt idx="174">
                  <c:v>0.09</c:v>
                </c:pt>
                <c:pt idx="175">
                  <c:v>9.2999999999999999E-2</c:v>
                </c:pt>
                <c:pt idx="176">
                  <c:v>0.113</c:v>
                </c:pt>
                <c:pt idx="177">
                  <c:v>9.5000000000000001E-2</c:v>
                </c:pt>
                <c:pt idx="178">
                  <c:v>9.8000000000000004E-2</c:v>
                </c:pt>
                <c:pt idx="179">
                  <c:v>9.6000000000000002E-2</c:v>
                </c:pt>
                <c:pt idx="180">
                  <c:v>8.8999999999999996E-2</c:v>
                </c:pt>
                <c:pt idx="181">
                  <c:v>9.6000000000000002E-2</c:v>
                </c:pt>
                <c:pt idx="182">
                  <c:v>8.2000000000000003E-2</c:v>
                </c:pt>
                <c:pt idx="183">
                  <c:v>9.7000000000000003E-2</c:v>
                </c:pt>
                <c:pt idx="184">
                  <c:v>9.5000000000000001E-2</c:v>
                </c:pt>
                <c:pt idx="185">
                  <c:v>9.4E-2</c:v>
                </c:pt>
                <c:pt idx="186">
                  <c:v>0.113</c:v>
                </c:pt>
                <c:pt idx="187">
                  <c:v>0.112</c:v>
                </c:pt>
                <c:pt idx="188">
                  <c:v>0.10299999999999999</c:v>
                </c:pt>
                <c:pt idx="189">
                  <c:v>0.11</c:v>
                </c:pt>
                <c:pt idx="190">
                  <c:v>0.105</c:v>
                </c:pt>
                <c:pt idx="191">
                  <c:v>0.11</c:v>
                </c:pt>
                <c:pt idx="192">
                  <c:v>9.9000000000000005E-2</c:v>
                </c:pt>
                <c:pt idx="193">
                  <c:v>0.113</c:v>
                </c:pt>
                <c:pt idx="194">
                  <c:v>8.7999999999999995E-2</c:v>
                </c:pt>
                <c:pt idx="195">
                  <c:v>0.109</c:v>
                </c:pt>
                <c:pt idx="196">
                  <c:v>0.128</c:v>
                </c:pt>
                <c:pt idx="197">
                  <c:v>0.10299999999999999</c:v>
                </c:pt>
                <c:pt idx="198">
                  <c:v>0.318</c:v>
                </c:pt>
                <c:pt idx="199">
                  <c:v>0.38400000000000001</c:v>
                </c:pt>
                <c:pt idx="200">
                  <c:v>0.54400000000000004</c:v>
                </c:pt>
                <c:pt idx="201">
                  <c:v>0.51600000000000001</c:v>
                </c:pt>
                <c:pt idx="202">
                  <c:v>0.51900000000000002</c:v>
                </c:pt>
                <c:pt idx="203">
                  <c:v>0.57199999999999995</c:v>
                </c:pt>
                <c:pt idx="204">
                  <c:v>0.52700000000000002</c:v>
                </c:pt>
                <c:pt idx="205">
                  <c:v>0.52200000000000002</c:v>
                </c:pt>
                <c:pt idx="206">
                  <c:v>0.64100000000000001</c:v>
                </c:pt>
                <c:pt idx="207">
                  <c:v>0.51200000000000001</c:v>
                </c:pt>
                <c:pt idx="208">
                  <c:v>0.50800000000000001</c:v>
                </c:pt>
                <c:pt idx="209">
                  <c:v>0.45900000000000002</c:v>
                </c:pt>
                <c:pt idx="210">
                  <c:v>0.52</c:v>
                </c:pt>
                <c:pt idx="211">
                  <c:v>0.52400000000000002</c:v>
                </c:pt>
                <c:pt idx="212">
                  <c:v>0.67500000000000004</c:v>
                </c:pt>
                <c:pt idx="213">
                  <c:v>0.498</c:v>
                </c:pt>
                <c:pt idx="214">
                  <c:v>0.51600000000000001</c:v>
                </c:pt>
                <c:pt idx="215">
                  <c:v>0.60499999999999998</c:v>
                </c:pt>
                <c:pt idx="216">
                  <c:v>0.54400000000000004</c:v>
                </c:pt>
                <c:pt idx="217">
                  <c:v>0.53900000000000003</c:v>
                </c:pt>
                <c:pt idx="218">
                  <c:v>0.71499999999999997</c:v>
                </c:pt>
                <c:pt idx="219">
                  <c:v>0.58899999999999997</c:v>
                </c:pt>
                <c:pt idx="220">
                  <c:v>0.28199999999999997</c:v>
                </c:pt>
                <c:pt idx="221">
                  <c:v>0.27500000000000002</c:v>
                </c:pt>
                <c:pt idx="222">
                  <c:v>0.27100000000000002</c:v>
                </c:pt>
                <c:pt idx="223">
                  <c:v>0.25600000000000001</c:v>
                </c:pt>
                <c:pt idx="224">
                  <c:v>0.33900000000000002</c:v>
                </c:pt>
                <c:pt idx="225">
                  <c:v>0.26600000000000001</c:v>
                </c:pt>
                <c:pt idx="226">
                  <c:v>0.26700000000000002</c:v>
                </c:pt>
                <c:pt idx="227">
                  <c:v>2.7E-2</c:v>
                </c:pt>
                <c:pt idx="228">
                  <c:v>2.1000000000000001E-2</c:v>
                </c:pt>
                <c:pt idx="229">
                  <c:v>6.0000000000000001E-3</c:v>
                </c:pt>
                <c:pt idx="230">
                  <c:v>4.0000000000000001E-3</c:v>
                </c:pt>
                <c:pt idx="231">
                  <c:v>2E-3</c:v>
                </c:pt>
                <c:pt idx="232">
                  <c:v>1E-3</c:v>
                </c:pt>
                <c:pt idx="233">
                  <c:v>4.0000000000000001E-3</c:v>
                </c:pt>
                <c:pt idx="234">
                  <c:v>1E-3</c:v>
                </c:pt>
                <c:pt idx="235">
                  <c:v>0</c:v>
                </c:pt>
                <c:pt idx="236">
                  <c:v>4.0000000000000001E-3</c:v>
                </c:pt>
                <c:pt idx="237">
                  <c:v>1E-3</c:v>
                </c:pt>
                <c:pt idx="238">
                  <c:v>1E-3</c:v>
                </c:pt>
                <c:pt idx="239">
                  <c:v>1E-3</c:v>
                </c:pt>
                <c:pt idx="240">
                  <c:v>2E-3</c:v>
                </c:pt>
                <c:pt idx="241">
                  <c:v>1E-3</c:v>
                </c:pt>
                <c:pt idx="242">
                  <c:v>2.1999999999999999E-2</c:v>
                </c:pt>
                <c:pt idx="243">
                  <c:v>1E-3</c:v>
                </c:pt>
                <c:pt idx="244">
                  <c:v>1E-3</c:v>
                </c:pt>
                <c:pt idx="245">
                  <c:v>2E-3</c:v>
                </c:pt>
                <c:pt idx="246">
                  <c:v>1E-3</c:v>
                </c:pt>
                <c:pt idx="247">
                  <c:v>2E-3</c:v>
                </c:pt>
                <c:pt idx="248">
                  <c:v>5.0000000000000001E-3</c:v>
                </c:pt>
                <c:pt idx="249">
                  <c:v>1E-3</c:v>
                </c:pt>
                <c:pt idx="250">
                  <c:v>1E-3</c:v>
                </c:pt>
                <c:pt idx="251">
                  <c:v>2E-3</c:v>
                </c:pt>
                <c:pt idx="252">
                  <c:v>2E-3</c:v>
                </c:pt>
                <c:pt idx="253">
                  <c:v>1E-3</c:v>
                </c:pt>
                <c:pt idx="254">
                  <c:v>5.0000000000000001E-3</c:v>
                </c:pt>
                <c:pt idx="255">
                  <c:v>1E-3</c:v>
                </c:pt>
                <c:pt idx="256">
                  <c:v>1E-3</c:v>
                </c:pt>
                <c:pt idx="257">
                  <c:v>1E-3</c:v>
                </c:pt>
                <c:pt idx="258">
                  <c:v>1E-3</c:v>
                </c:pt>
                <c:pt idx="259">
                  <c:v>2E-3</c:v>
                </c:pt>
                <c:pt idx="260">
                  <c:v>1.2999999999999999E-2</c:v>
                </c:pt>
                <c:pt idx="261">
                  <c:v>1E-3</c:v>
                </c:pt>
                <c:pt idx="262">
                  <c:v>2E-3</c:v>
                </c:pt>
                <c:pt idx="263">
                  <c:v>1E-3</c:v>
                </c:pt>
                <c:pt idx="264">
                  <c:v>2E-3</c:v>
                </c:pt>
                <c:pt idx="265">
                  <c:v>2E-3</c:v>
                </c:pt>
                <c:pt idx="266">
                  <c:v>2.1000000000000001E-2</c:v>
                </c:pt>
                <c:pt idx="267">
                  <c:v>1E-3</c:v>
                </c:pt>
                <c:pt idx="268">
                  <c:v>1E-3</c:v>
                </c:pt>
                <c:pt idx="269">
                  <c:v>2E-3</c:v>
                </c:pt>
                <c:pt idx="270">
                  <c:v>2E-3</c:v>
                </c:pt>
                <c:pt idx="271">
                  <c:v>2E-3</c:v>
                </c:pt>
                <c:pt idx="272">
                  <c:v>6.7000000000000004E-2</c:v>
                </c:pt>
                <c:pt idx="273">
                  <c:v>2E-3</c:v>
                </c:pt>
                <c:pt idx="274">
                  <c:v>1E-3</c:v>
                </c:pt>
                <c:pt idx="275">
                  <c:v>2E-3</c:v>
                </c:pt>
                <c:pt idx="276">
                  <c:v>2E-3</c:v>
                </c:pt>
                <c:pt idx="277">
                  <c:v>2E-3</c:v>
                </c:pt>
                <c:pt idx="278">
                  <c:v>1.2E-2</c:v>
                </c:pt>
                <c:pt idx="279">
                  <c:v>1E-3</c:v>
                </c:pt>
                <c:pt idx="280">
                  <c:v>1E-3</c:v>
                </c:pt>
                <c:pt idx="281">
                  <c:v>2E-3</c:v>
                </c:pt>
                <c:pt idx="282">
                  <c:v>3.0000000000000001E-3</c:v>
                </c:pt>
                <c:pt idx="283">
                  <c:v>3.0000000000000001E-3</c:v>
                </c:pt>
                <c:pt idx="284">
                  <c:v>3.0000000000000001E-3</c:v>
                </c:pt>
                <c:pt idx="285">
                  <c:v>0.01</c:v>
                </c:pt>
                <c:pt idx="286">
                  <c:v>0.02</c:v>
                </c:pt>
                <c:pt idx="287">
                  <c:v>0.06</c:v>
                </c:pt>
                <c:pt idx="288">
                  <c:v>0.03</c:v>
                </c:pt>
                <c:pt idx="289">
                  <c:v>0.02</c:v>
                </c:pt>
                <c:pt idx="290">
                  <c:v>0.12</c:v>
                </c:pt>
                <c:pt idx="291">
                  <c:v>0.26</c:v>
                </c:pt>
                <c:pt idx="292">
                  <c:v>0.25</c:v>
                </c:pt>
                <c:pt idx="293">
                  <c:v>0.2</c:v>
                </c:pt>
                <c:pt idx="294">
                  <c:v>0.26</c:v>
                </c:pt>
                <c:pt idx="295">
                  <c:v>0.25</c:v>
                </c:pt>
                <c:pt idx="296">
                  <c:v>0.28000000000000003</c:v>
                </c:pt>
                <c:pt idx="297">
                  <c:v>0.25</c:v>
                </c:pt>
                <c:pt idx="298">
                  <c:v>0.02</c:v>
                </c:pt>
                <c:pt idx="299">
                  <c:v>0.03</c:v>
                </c:pt>
                <c:pt idx="300">
                  <c:v>0.03</c:v>
                </c:pt>
                <c:pt idx="301">
                  <c:v>0.02</c:v>
                </c:pt>
                <c:pt idx="302">
                  <c:v>0.04</c:v>
                </c:pt>
                <c:pt idx="303">
                  <c:v>0.05</c:v>
                </c:pt>
                <c:pt idx="304">
                  <c:v>0.02</c:v>
                </c:pt>
                <c:pt idx="305">
                  <c:v>0.05</c:v>
                </c:pt>
                <c:pt idx="306">
                  <c:v>0.02</c:v>
                </c:pt>
                <c:pt idx="307">
                  <c:v>0.02</c:v>
                </c:pt>
                <c:pt idx="308">
                  <c:v>0.05</c:v>
                </c:pt>
                <c:pt idx="309">
                  <c:v>0.03</c:v>
                </c:pt>
                <c:pt idx="310">
                  <c:v>0.03</c:v>
                </c:pt>
                <c:pt idx="311">
                  <c:v>0.03</c:v>
                </c:pt>
                <c:pt idx="312">
                  <c:v>0.03</c:v>
                </c:pt>
                <c:pt idx="313">
                  <c:v>0.03</c:v>
                </c:pt>
                <c:pt idx="314">
                  <c:v>0.05</c:v>
                </c:pt>
                <c:pt idx="315">
                  <c:v>0.1</c:v>
                </c:pt>
                <c:pt idx="316">
                  <c:v>0.24</c:v>
                </c:pt>
                <c:pt idx="317">
                  <c:v>0.32</c:v>
                </c:pt>
                <c:pt idx="318">
                  <c:v>0.3</c:v>
                </c:pt>
                <c:pt idx="319">
                  <c:v>0.33</c:v>
                </c:pt>
                <c:pt idx="320">
                  <c:v>0.47</c:v>
                </c:pt>
                <c:pt idx="321">
                  <c:v>0.45</c:v>
                </c:pt>
                <c:pt idx="322">
                  <c:v>0.46</c:v>
                </c:pt>
                <c:pt idx="323">
                  <c:v>0.34</c:v>
                </c:pt>
                <c:pt idx="324">
                  <c:v>0.47</c:v>
                </c:pt>
                <c:pt idx="325">
                  <c:v>0.46</c:v>
                </c:pt>
                <c:pt idx="326">
                  <c:v>0.7</c:v>
                </c:pt>
                <c:pt idx="327">
                  <c:v>0.47</c:v>
                </c:pt>
                <c:pt idx="328">
                  <c:v>0.48</c:v>
                </c:pt>
                <c:pt idx="329">
                  <c:v>0.47</c:v>
                </c:pt>
                <c:pt idx="330">
                  <c:v>0.39</c:v>
                </c:pt>
                <c:pt idx="331">
                  <c:v>0.48</c:v>
                </c:pt>
                <c:pt idx="332">
                  <c:v>0.65</c:v>
                </c:pt>
                <c:pt idx="333">
                  <c:v>0.51</c:v>
                </c:pt>
                <c:pt idx="334">
                  <c:v>0.5</c:v>
                </c:pt>
                <c:pt idx="335">
                  <c:v>0.52</c:v>
                </c:pt>
                <c:pt idx="336">
                  <c:v>0.5</c:v>
                </c:pt>
                <c:pt idx="337">
                  <c:v>0.53</c:v>
                </c:pt>
                <c:pt idx="338">
                  <c:v>0.72</c:v>
                </c:pt>
                <c:pt idx="339">
                  <c:v>0.47</c:v>
                </c:pt>
                <c:pt idx="340">
                  <c:v>0.48</c:v>
                </c:pt>
                <c:pt idx="341">
                  <c:v>0.44</c:v>
                </c:pt>
                <c:pt idx="342">
                  <c:v>0.48</c:v>
                </c:pt>
                <c:pt idx="343">
                  <c:v>0.49</c:v>
                </c:pt>
                <c:pt idx="344">
                  <c:v>0.52</c:v>
                </c:pt>
                <c:pt idx="345">
                  <c:v>0.47</c:v>
                </c:pt>
                <c:pt idx="346">
                  <c:v>0.5</c:v>
                </c:pt>
                <c:pt idx="347">
                  <c:v>0.47</c:v>
                </c:pt>
                <c:pt idx="348">
                  <c:v>0.49</c:v>
                </c:pt>
                <c:pt idx="349">
                  <c:v>0.5</c:v>
                </c:pt>
                <c:pt idx="350">
                  <c:v>0.49</c:v>
                </c:pt>
                <c:pt idx="351">
                  <c:v>0.46</c:v>
                </c:pt>
                <c:pt idx="352">
                  <c:v>0.49</c:v>
                </c:pt>
                <c:pt idx="353">
                  <c:v>0.46</c:v>
                </c:pt>
                <c:pt idx="354">
                  <c:v>0.47</c:v>
                </c:pt>
                <c:pt idx="355">
                  <c:v>0.47</c:v>
                </c:pt>
                <c:pt idx="356">
                  <c:v>0.53</c:v>
                </c:pt>
                <c:pt idx="357">
                  <c:v>0.86</c:v>
                </c:pt>
                <c:pt idx="358">
                  <c:v>0.84</c:v>
                </c:pt>
                <c:pt idx="359">
                  <c:v>1.27</c:v>
                </c:pt>
                <c:pt idx="360">
                  <c:v>1.32</c:v>
                </c:pt>
                <c:pt idx="361">
                  <c:v>1.3125</c:v>
                </c:pt>
                <c:pt idx="362">
                  <c:v>1.75</c:v>
                </c:pt>
                <c:pt idx="363">
                  <c:v>2.2187999999999999</c:v>
                </c:pt>
                <c:pt idx="364">
                  <c:v>2.25</c:v>
                </c:pt>
                <c:pt idx="365">
                  <c:v>2.2812999999999999</c:v>
                </c:pt>
                <c:pt idx="366">
                  <c:v>2.2812999999999999</c:v>
                </c:pt>
                <c:pt idx="367">
                  <c:v>2.2812999999999999</c:v>
                </c:pt>
                <c:pt idx="368">
                  <c:v>2.375</c:v>
                </c:pt>
                <c:pt idx="369">
                  <c:v>2.1562999999999999</c:v>
                </c:pt>
                <c:pt idx="370">
                  <c:v>2.125</c:v>
                </c:pt>
                <c:pt idx="371">
                  <c:v>2.0937999999999999</c:v>
                </c:pt>
                <c:pt idx="372">
                  <c:v>2.0937999999999999</c:v>
                </c:pt>
                <c:pt idx="373">
                  <c:v>2.2187999999999999</c:v>
                </c:pt>
              </c:numCache>
            </c:numRef>
          </c:val>
          <c:smooth val="0"/>
          <c:extLst>
            <c:ext xmlns:c16="http://schemas.microsoft.com/office/drawing/2014/chart" uri="{C3380CC4-5D6E-409C-BE32-E72D297353CC}">
              <c16:uniqueId val="{00000002-C741-4235-933E-CAA808951B65}"/>
            </c:ext>
          </c:extLst>
        </c:ser>
        <c:ser>
          <c:idx val="3"/>
          <c:order val="3"/>
          <c:tx>
            <c:strRef>
              <c:f>Sheet1!$E$1</c:f>
              <c:strCache>
                <c:ptCount val="1"/>
                <c:pt idx="0">
                  <c:v>PBOC</c:v>
                </c:pt>
              </c:strCache>
            </c:strRef>
          </c:tx>
          <c:spPr>
            <a:ln w="38100" cap="rnd">
              <a:solidFill>
                <a:schemeClr val="accent4"/>
              </a:solidFill>
              <a:round/>
            </a:ln>
            <a:effectLst/>
          </c:spPr>
          <c:marker>
            <c:symbol val="none"/>
          </c:marker>
          <c:dLbls>
            <c:dLbl>
              <c:idx val="373"/>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555-42FF-8DC5-13116E28986C}"/>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Sheet1!$A$2:$A$375</c:f>
              <c:numCache>
                <c:formatCode>m/d/yyyy</c:formatCode>
                <c:ptCount val="374"/>
                <c:pt idx="0">
                  <c:v>45930</c:v>
                </c:pt>
                <c:pt idx="1">
                  <c:v>45900</c:v>
                </c:pt>
                <c:pt idx="2">
                  <c:v>45869</c:v>
                </c:pt>
                <c:pt idx="3">
                  <c:v>45838</c:v>
                </c:pt>
                <c:pt idx="4">
                  <c:v>45808</c:v>
                </c:pt>
                <c:pt idx="5">
                  <c:v>45777</c:v>
                </c:pt>
                <c:pt idx="6">
                  <c:v>45747</c:v>
                </c:pt>
                <c:pt idx="7">
                  <c:v>45716</c:v>
                </c:pt>
                <c:pt idx="8">
                  <c:v>45688</c:v>
                </c:pt>
                <c:pt idx="9">
                  <c:v>45657</c:v>
                </c:pt>
                <c:pt idx="10">
                  <c:v>45626</c:v>
                </c:pt>
                <c:pt idx="11">
                  <c:v>45596</c:v>
                </c:pt>
                <c:pt idx="12">
                  <c:v>45565</c:v>
                </c:pt>
                <c:pt idx="13">
                  <c:v>45535</c:v>
                </c:pt>
                <c:pt idx="14">
                  <c:v>45504</c:v>
                </c:pt>
                <c:pt idx="15">
                  <c:v>45473</c:v>
                </c:pt>
                <c:pt idx="16">
                  <c:v>45338</c:v>
                </c:pt>
                <c:pt idx="17">
                  <c:v>45290</c:v>
                </c:pt>
                <c:pt idx="18">
                  <c:v>45260</c:v>
                </c:pt>
                <c:pt idx="19">
                  <c:v>45229</c:v>
                </c:pt>
                <c:pt idx="20">
                  <c:v>45195</c:v>
                </c:pt>
                <c:pt idx="21">
                  <c:v>45169</c:v>
                </c:pt>
                <c:pt idx="22">
                  <c:v>45138</c:v>
                </c:pt>
                <c:pt idx="23">
                  <c:v>45107</c:v>
                </c:pt>
                <c:pt idx="24">
                  <c:v>45077</c:v>
                </c:pt>
                <c:pt idx="25">
                  <c:v>45046</c:v>
                </c:pt>
                <c:pt idx="26">
                  <c:v>45016</c:v>
                </c:pt>
                <c:pt idx="27">
                  <c:v>44985</c:v>
                </c:pt>
                <c:pt idx="28">
                  <c:v>44957</c:v>
                </c:pt>
                <c:pt idx="29">
                  <c:v>44926</c:v>
                </c:pt>
                <c:pt idx="30">
                  <c:v>44895</c:v>
                </c:pt>
                <c:pt idx="31">
                  <c:v>44865</c:v>
                </c:pt>
                <c:pt idx="32">
                  <c:v>44834</c:v>
                </c:pt>
                <c:pt idx="33">
                  <c:v>44804</c:v>
                </c:pt>
                <c:pt idx="34">
                  <c:v>44773</c:v>
                </c:pt>
                <c:pt idx="35">
                  <c:v>44742</c:v>
                </c:pt>
                <c:pt idx="36">
                  <c:v>44712</c:v>
                </c:pt>
                <c:pt idx="37">
                  <c:v>44681</c:v>
                </c:pt>
                <c:pt idx="38">
                  <c:v>44651</c:v>
                </c:pt>
                <c:pt idx="39">
                  <c:v>44620</c:v>
                </c:pt>
                <c:pt idx="40">
                  <c:v>44592</c:v>
                </c:pt>
                <c:pt idx="41">
                  <c:v>44561</c:v>
                </c:pt>
                <c:pt idx="42">
                  <c:v>44530</c:v>
                </c:pt>
                <c:pt idx="43">
                  <c:v>44500</c:v>
                </c:pt>
                <c:pt idx="44">
                  <c:v>44469</c:v>
                </c:pt>
                <c:pt idx="45">
                  <c:v>44439</c:v>
                </c:pt>
                <c:pt idx="46">
                  <c:v>44408</c:v>
                </c:pt>
                <c:pt idx="47">
                  <c:v>44377</c:v>
                </c:pt>
                <c:pt idx="48">
                  <c:v>44347</c:v>
                </c:pt>
                <c:pt idx="49">
                  <c:v>44316</c:v>
                </c:pt>
                <c:pt idx="50">
                  <c:v>44286</c:v>
                </c:pt>
                <c:pt idx="51">
                  <c:v>44255</c:v>
                </c:pt>
                <c:pt idx="52">
                  <c:v>44227</c:v>
                </c:pt>
                <c:pt idx="53">
                  <c:v>44196</c:v>
                </c:pt>
                <c:pt idx="54">
                  <c:v>44165</c:v>
                </c:pt>
                <c:pt idx="55">
                  <c:v>44135</c:v>
                </c:pt>
                <c:pt idx="56">
                  <c:v>44104</c:v>
                </c:pt>
                <c:pt idx="57">
                  <c:v>44074</c:v>
                </c:pt>
                <c:pt idx="58">
                  <c:v>44043</c:v>
                </c:pt>
                <c:pt idx="59">
                  <c:v>44012</c:v>
                </c:pt>
                <c:pt idx="60">
                  <c:v>43982</c:v>
                </c:pt>
                <c:pt idx="61">
                  <c:v>43951</c:v>
                </c:pt>
                <c:pt idx="62">
                  <c:v>43921</c:v>
                </c:pt>
                <c:pt idx="63">
                  <c:v>43890</c:v>
                </c:pt>
                <c:pt idx="64">
                  <c:v>43861</c:v>
                </c:pt>
                <c:pt idx="65">
                  <c:v>43830</c:v>
                </c:pt>
                <c:pt idx="66">
                  <c:v>43799</c:v>
                </c:pt>
                <c:pt idx="67">
                  <c:v>43769</c:v>
                </c:pt>
                <c:pt idx="68">
                  <c:v>43738</c:v>
                </c:pt>
                <c:pt idx="69">
                  <c:v>43708</c:v>
                </c:pt>
                <c:pt idx="70">
                  <c:v>43677</c:v>
                </c:pt>
                <c:pt idx="71">
                  <c:v>43646</c:v>
                </c:pt>
                <c:pt idx="72">
                  <c:v>43616</c:v>
                </c:pt>
                <c:pt idx="73">
                  <c:v>43585</c:v>
                </c:pt>
                <c:pt idx="74">
                  <c:v>43555</c:v>
                </c:pt>
                <c:pt idx="75">
                  <c:v>43524</c:v>
                </c:pt>
                <c:pt idx="76">
                  <c:v>43496</c:v>
                </c:pt>
                <c:pt idx="77">
                  <c:v>43465</c:v>
                </c:pt>
                <c:pt idx="78">
                  <c:v>43434</c:v>
                </c:pt>
                <c:pt idx="79">
                  <c:v>43404</c:v>
                </c:pt>
                <c:pt idx="80">
                  <c:v>43373</c:v>
                </c:pt>
                <c:pt idx="81">
                  <c:v>43343</c:v>
                </c:pt>
                <c:pt idx="82">
                  <c:v>43312</c:v>
                </c:pt>
                <c:pt idx="83">
                  <c:v>43281</c:v>
                </c:pt>
                <c:pt idx="84">
                  <c:v>43251</c:v>
                </c:pt>
                <c:pt idx="85">
                  <c:v>43220</c:v>
                </c:pt>
                <c:pt idx="86">
                  <c:v>43190</c:v>
                </c:pt>
                <c:pt idx="87">
                  <c:v>43159</c:v>
                </c:pt>
                <c:pt idx="88">
                  <c:v>43131</c:v>
                </c:pt>
                <c:pt idx="89">
                  <c:v>43100</c:v>
                </c:pt>
                <c:pt idx="90">
                  <c:v>43069</c:v>
                </c:pt>
                <c:pt idx="91">
                  <c:v>43039</c:v>
                </c:pt>
                <c:pt idx="92">
                  <c:v>43008</c:v>
                </c:pt>
                <c:pt idx="93">
                  <c:v>42978</c:v>
                </c:pt>
                <c:pt idx="94">
                  <c:v>42947</c:v>
                </c:pt>
                <c:pt idx="95">
                  <c:v>42916</c:v>
                </c:pt>
                <c:pt idx="96">
                  <c:v>42886</c:v>
                </c:pt>
                <c:pt idx="97">
                  <c:v>42855</c:v>
                </c:pt>
                <c:pt idx="98">
                  <c:v>42825</c:v>
                </c:pt>
                <c:pt idx="99">
                  <c:v>42794</c:v>
                </c:pt>
                <c:pt idx="100">
                  <c:v>42766</c:v>
                </c:pt>
                <c:pt idx="101">
                  <c:v>42735</c:v>
                </c:pt>
                <c:pt idx="102">
                  <c:v>42704</c:v>
                </c:pt>
                <c:pt idx="103">
                  <c:v>42674</c:v>
                </c:pt>
                <c:pt idx="104">
                  <c:v>42643</c:v>
                </c:pt>
                <c:pt idx="105">
                  <c:v>42613</c:v>
                </c:pt>
                <c:pt idx="106">
                  <c:v>42582</c:v>
                </c:pt>
                <c:pt idx="107">
                  <c:v>42551</c:v>
                </c:pt>
                <c:pt idx="108">
                  <c:v>42521</c:v>
                </c:pt>
                <c:pt idx="109">
                  <c:v>42490</c:v>
                </c:pt>
                <c:pt idx="110">
                  <c:v>42460</c:v>
                </c:pt>
                <c:pt idx="111">
                  <c:v>42429</c:v>
                </c:pt>
                <c:pt idx="112">
                  <c:v>42400</c:v>
                </c:pt>
                <c:pt idx="113">
                  <c:v>42369</c:v>
                </c:pt>
                <c:pt idx="114">
                  <c:v>42338</c:v>
                </c:pt>
                <c:pt idx="115">
                  <c:v>42308</c:v>
                </c:pt>
                <c:pt idx="116">
                  <c:v>42277</c:v>
                </c:pt>
                <c:pt idx="117">
                  <c:v>42247</c:v>
                </c:pt>
                <c:pt idx="118">
                  <c:v>42216</c:v>
                </c:pt>
                <c:pt idx="119">
                  <c:v>42185</c:v>
                </c:pt>
                <c:pt idx="120">
                  <c:v>42153</c:v>
                </c:pt>
                <c:pt idx="121">
                  <c:v>42124</c:v>
                </c:pt>
                <c:pt idx="122">
                  <c:v>42094</c:v>
                </c:pt>
                <c:pt idx="123">
                  <c:v>42063</c:v>
                </c:pt>
                <c:pt idx="124">
                  <c:v>42035</c:v>
                </c:pt>
                <c:pt idx="125">
                  <c:v>42004</c:v>
                </c:pt>
                <c:pt idx="126">
                  <c:v>41971</c:v>
                </c:pt>
                <c:pt idx="127">
                  <c:v>41943</c:v>
                </c:pt>
                <c:pt idx="128">
                  <c:v>41912</c:v>
                </c:pt>
                <c:pt idx="129">
                  <c:v>41880</c:v>
                </c:pt>
                <c:pt idx="130">
                  <c:v>41851</c:v>
                </c:pt>
                <c:pt idx="131">
                  <c:v>41820</c:v>
                </c:pt>
                <c:pt idx="132">
                  <c:v>41789</c:v>
                </c:pt>
                <c:pt idx="133">
                  <c:v>41759</c:v>
                </c:pt>
                <c:pt idx="134">
                  <c:v>41729</c:v>
                </c:pt>
                <c:pt idx="135">
                  <c:v>41698</c:v>
                </c:pt>
                <c:pt idx="136">
                  <c:v>41670</c:v>
                </c:pt>
                <c:pt idx="137">
                  <c:v>41639</c:v>
                </c:pt>
                <c:pt idx="138">
                  <c:v>41608</c:v>
                </c:pt>
                <c:pt idx="139">
                  <c:v>41578</c:v>
                </c:pt>
                <c:pt idx="140">
                  <c:v>41547</c:v>
                </c:pt>
                <c:pt idx="141">
                  <c:v>41517</c:v>
                </c:pt>
                <c:pt idx="142">
                  <c:v>41486</c:v>
                </c:pt>
                <c:pt idx="143">
                  <c:v>41453</c:v>
                </c:pt>
                <c:pt idx="144">
                  <c:v>41425</c:v>
                </c:pt>
                <c:pt idx="145">
                  <c:v>41394</c:v>
                </c:pt>
                <c:pt idx="146">
                  <c:v>41362</c:v>
                </c:pt>
                <c:pt idx="147">
                  <c:v>41333</c:v>
                </c:pt>
                <c:pt idx="148">
                  <c:v>41305</c:v>
                </c:pt>
                <c:pt idx="149">
                  <c:v>41274</c:v>
                </c:pt>
                <c:pt idx="150">
                  <c:v>41243</c:v>
                </c:pt>
                <c:pt idx="151">
                  <c:v>41213</c:v>
                </c:pt>
                <c:pt idx="152">
                  <c:v>41182</c:v>
                </c:pt>
                <c:pt idx="153">
                  <c:v>41152</c:v>
                </c:pt>
                <c:pt idx="154">
                  <c:v>41121</c:v>
                </c:pt>
                <c:pt idx="155">
                  <c:v>41089</c:v>
                </c:pt>
                <c:pt idx="156">
                  <c:v>41060</c:v>
                </c:pt>
                <c:pt idx="157">
                  <c:v>41029</c:v>
                </c:pt>
                <c:pt idx="158">
                  <c:v>40998</c:v>
                </c:pt>
                <c:pt idx="159">
                  <c:v>40968</c:v>
                </c:pt>
                <c:pt idx="160">
                  <c:v>40939</c:v>
                </c:pt>
                <c:pt idx="161">
                  <c:v>40907</c:v>
                </c:pt>
                <c:pt idx="162">
                  <c:v>40877</c:v>
                </c:pt>
                <c:pt idx="163">
                  <c:v>40847</c:v>
                </c:pt>
                <c:pt idx="164">
                  <c:v>40816</c:v>
                </c:pt>
                <c:pt idx="165">
                  <c:v>40786</c:v>
                </c:pt>
                <c:pt idx="166">
                  <c:v>40753</c:v>
                </c:pt>
                <c:pt idx="167">
                  <c:v>40724</c:v>
                </c:pt>
                <c:pt idx="168">
                  <c:v>40694</c:v>
                </c:pt>
                <c:pt idx="169">
                  <c:v>40662</c:v>
                </c:pt>
                <c:pt idx="170">
                  <c:v>40633</c:v>
                </c:pt>
                <c:pt idx="171">
                  <c:v>40602</c:v>
                </c:pt>
                <c:pt idx="172">
                  <c:v>40574</c:v>
                </c:pt>
                <c:pt idx="173">
                  <c:v>40543</c:v>
                </c:pt>
                <c:pt idx="174">
                  <c:v>40512</c:v>
                </c:pt>
                <c:pt idx="175">
                  <c:v>40480</c:v>
                </c:pt>
                <c:pt idx="176">
                  <c:v>40451</c:v>
                </c:pt>
                <c:pt idx="177">
                  <c:v>40421</c:v>
                </c:pt>
                <c:pt idx="178">
                  <c:v>40389</c:v>
                </c:pt>
                <c:pt idx="179">
                  <c:v>40359</c:v>
                </c:pt>
                <c:pt idx="180">
                  <c:v>40329</c:v>
                </c:pt>
                <c:pt idx="181">
                  <c:v>40298</c:v>
                </c:pt>
                <c:pt idx="182">
                  <c:v>40268</c:v>
                </c:pt>
                <c:pt idx="183">
                  <c:v>40235</c:v>
                </c:pt>
                <c:pt idx="184">
                  <c:v>40207</c:v>
                </c:pt>
                <c:pt idx="185">
                  <c:v>40178</c:v>
                </c:pt>
                <c:pt idx="186">
                  <c:v>40147</c:v>
                </c:pt>
                <c:pt idx="187">
                  <c:v>40116</c:v>
                </c:pt>
                <c:pt idx="188">
                  <c:v>40086</c:v>
                </c:pt>
                <c:pt idx="189">
                  <c:v>40056</c:v>
                </c:pt>
                <c:pt idx="190">
                  <c:v>40025</c:v>
                </c:pt>
                <c:pt idx="191">
                  <c:v>39994</c:v>
                </c:pt>
                <c:pt idx="192">
                  <c:v>39962</c:v>
                </c:pt>
                <c:pt idx="193">
                  <c:v>39933</c:v>
                </c:pt>
                <c:pt idx="194">
                  <c:v>39903</c:v>
                </c:pt>
                <c:pt idx="195">
                  <c:v>39871</c:v>
                </c:pt>
                <c:pt idx="196">
                  <c:v>39843</c:v>
                </c:pt>
                <c:pt idx="197">
                  <c:v>39813</c:v>
                </c:pt>
                <c:pt idx="198">
                  <c:v>39780</c:v>
                </c:pt>
                <c:pt idx="199">
                  <c:v>39752</c:v>
                </c:pt>
                <c:pt idx="200">
                  <c:v>39721</c:v>
                </c:pt>
                <c:pt idx="201">
                  <c:v>39689</c:v>
                </c:pt>
                <c:pt idx="202">
                  <c:v>39660</c:v>
                </c:pt>
                <c:pt idx="203">
                  <c:v>39629</c:v>
                </c:pt>
                <c:pt idx="204">
                  <c:v>39598</c:v>
                </c:pt>
                <c:pt idx="205">
                  <c:v>39568</c:v>
                </c:pt>
                <c:pt idx="206">
                  <c:v>39538</c:v>
                </c:pt>
                <c:pt idx="207">
                  <c:v>39507</c:v>
                </c:pt>
                <c:pt idx="208">
                  <c:v>39478</c:v>
                </c:pt>
                <c:pt idx="209">
                  <c:v>39447</c:v>
                </c:pt>
                <c:pt idx="210">
                  <c:v>39416</c:v>
                </c:pt>
                <c:pt idx="211">
                  <c:v>39386</c:v>
                </c:pt>
                <c:pt idx="212">
                  <c:v>39353</c:v>
                </c:pt>
                <c:pt idx="213">
                  <c:v>39325</c:v>
                </c:pt>
                <c:pt idx="214">
                  <c:v>39294</c:v>
                </c:pt>
                <c:pt idx="215">
                  <c:v>39262</c:v>
                </c:pt>
                <c:pt idx="216">
                  <c:v>39233</c:v>
                </c:pt>
                <c:pt idx="217">
                  <c:v>39202</c:v>
                </c:pt>
                <c:pt idx="218">
                  <c:v>39171</c:v>
                </c:pt>
                <c:pt idx="219">
                  <c:v>39141</c:v>
                </c:pt>
                <c:pt idx="220">
                  <c:v>39113</c:v>
                </c:pt>
                <c:pt idx="221">
                  <c:v>39080</c:v>
                </c:pt>
                <c:pt idx="222">
                  <c:v>39051</c:v>
                </c:pt>
                <c:pt idx="223">
                  <c:v>39021</c:v>
                </c:pt>
                <c:pt idx="224">
                  <c:v>38989</c:v>
                </c:pt>
                <c:pt idx="225">
                  <c:v>38960</c:v>
                </c:pt>
                <c:pt idx="226">
                  <c:v>38929</c:v>
                </c:pt>
                <c:pt idx="227">
                  <c:v>38898</c:v>
                </c:pt>
                <c:pt idx="228">
                  <c:v>38868</c:v>
                </c:pt>
                <c:pt idx="229">
                  <c:v>38835</c:v>
                </c:pt>
                <c:pt idx="230">
                  <c:v>38807</c:v>
                </c:pt>
                <c:pt idx="231">
                  <c:v>38776</c:v>
                </c:pt>
                <c:pt idx="232">
                  <c:v>38748</c:v>
                </c:pt>
                <c:pt idx="233">
                  <c:v>38716</c:v>
                </c:pt>
                <c:pt idx="234">
                  <c:v>38686</c:v>
                </c:pt>
                <c:pt idx="235">
                  <c:v>38656</c:v>
                </c:pt>
                <c:pt idx="236">
                  <c:v>38625</c:v>
                </c:pt>
                <c:pt idx="237">
                  <c:v>38595</c:v>
                </c:pt>
                <c:pt idx="238">
                  <c:v>38562</c:v>
                </c:pt>
                <c:pt idx="239">
                  <c:v>38533</c:v>
                </c:pt>
                <c:pt idx="240">
                  <c:v>38503</c:v>
                </c:pt>
                <c:pt idx="241">
                  <c:v>38471</c:v>
                </c:pt>
                <c:pt idx="242">
                  <c:v>38442</c:v>
                </c:pt>
                <c:pt idx="243">
                  <c:v>38411</c:v>
                </c:pt>
                <c:pt idx="244">
                  <c:v>38383</c:v>
                </c:pt>
                <c:pt idx="245">
                  <c:v>38352</c:v>
                </c:pt>
                <c:pt idx="246">
                  <c:v>38321</c:v>
                </c:pt>
                <c:pt idx="247">
                  <c:v>38289</c:v>
                </c:pt>
                <c:pt idx="248">
                  <c:v>38260</c:v>
                </c:pt>
                <c:pt idx="249">
                  <c:v>38230</c:v>
                </c:pt>
                <c:pt idx="250">
                  <c:v>38198</c:v>
                </c:pt>
                <c:pt idx="251">
                  <c:v>38168</c:v>
                </c:pt>
                <c:pt idx="252">
                  <c:v>38138</c:v>
                </c:pt>
                <c:pt idx="253">
                  <c:v>38107</c:v>
                </c:pt>
                <c:pt idx="254">
                  <c:v>38077</c:v>
                </c:pt>
                <c:pt idx="255">
                  <c:v>38044</c:v>
                </c:pt>
                <c:pt idx="256">
                  <c:v>38016</c:v>
                </c:pt>
                <c:pt idx="257">
                  <c:v>37986</c:v>
                </c:pt>
                <c:pt idx="258">
                  <c:v>37953</c:v>
                </c:pt>
                <c:pt idx="259">
                  <c:v>37925</c:v>
                </c:pt>
                <c:pt idx="260">
                  <c:v>37894</c:v>
                </c:pt>
                <c:pt idx="261">
                  <c:v>37862</c:v>
                </c:pt>
                <c:pt idx="262">
                  <c:v>37833</c:v>
                </c:pt>
                <c:pt idx="263">
                  <c:v>37802</c:v>
                </c:pt>
                <c:pt idx="264">
                  <c:v>37771</c:v>
                </c:pt>
                <c:pt idx="265">
                  <c:v>37741</c:v>
                </c:pt>
                <c:pt idx="266">
                  <c:v>37711</c:v>
                </c:pt>
                <c:pt idx="267">
                  <c:v>37680</c:v>
                </c:pt>
                <c:pt idx="268">
                  <c:v>37652</c:v>
                </c:pt>
                <c:pt idx="269">
                  <c:v>37621</c:v>
                </c:pt>
                <c:pt idx="270">
                  <c:v>37589</c:v>
                </c:pt>
                <c:pt idx="271">
                  <c:v>37560</c:v>
                </c:pt>
                <c:pt idx="272">
                  <c:v>37529</c:v>
                </c:pt>
                <c:pt idx="273">
                  <c:v>37498</c:v>
                </c:pt>
                <c:pt idx="274">
                  <c:v>37468</c:v>
                </c:pt>
                <c:pt idx="275">
                  <c:v>37435</c:v>
                </c:pt>
                <c:pt idx="276">
                  <c:v>37407</c:v>
                </c:pt>
                <c:pt idx="277">
                  <c:v>37376</c:v>
                </c:pt>
                <c:pt idx="278">
                  <c:v>37344</c:v>
                </c:pt>
                <c:pt idx="279">
                  <c:v>37315</c:v>
                </c:pt>
                <c:pt idx="280">
                  <c:v>37287</c:v>
                </c:pt>
                <c:pt idx="281">
                  <c:v>37256</c:v>
                </c:pt>
                <c:pt idx="282">
                  <c:v>37225</c:v>
                </c:pt>
                <c:pt idx="283">
                  <c:v>37195</c:v>
                </c:pt>
                <c:pt idx="284">
                  <c:v>37162</c:v>
                </c:pt>
                <c:pt idx="285">
                  <c:v>37134</c:v>
                </c:pt>
                <c:pt idx="286">
                  <c:v>37103</c:v>
                </c:pt>
                <c:pt idx="287">
                  <c:v>37071</c:v>
                </c:pt>
                <c:pt idx="288">
                  <c:v>37042</c:v>
                </c:pt>
                <c:pt idx="289">
                  <c:v>37011</c:v>
                </c:pt>
                <c:pt idx="290">
                  <c:v>36980</c:v>
                </c:pt>
                <c:pt idx="291">
                  <c:v>36950</c:v>
                </c:pt>
                <c:pt idx="292">
                  <c:v>36922</c:v>
                </c:pt>
                <c:pt idx="293">
                  <c:v>36889</c:v>
                </c:pt>
                <c:pt idx="294">
                  <c:v>36860</c:v>
                </c:pt>
                <c:pt idx="295">
                  <c:v>36830</c:v>
                </c:pt>
                <c:pt idx="296">
                  <c:v>36798</c:v>
                </c:pt>
                <c:pt idx="297">
                  <c:v>36769</c:v>
                </c:pt>
                <c:pt idx="298">
                  <c:v>36738</c:v>
                </c:pt>
                <c:pt idx="299">
                  <c:v>36707</c:v>
                </c:pt>
                <c:pt idx="300">
                  <c:v>36677</c:v>
                </c:pt>
                <c:pt idx="301">
                  <c:v>36644</c:v>
                </c:pt>
                <c:pt idx="302">
                  <c:v>36616</c:v>
                </c:pt>
                <c:pt idx="303">
                  <c:v>36585</c:v>
                </c:pt>
                <c:pt idx="304">
                  <c:v>36556</c:v>
                </c:pt>
                <c:pt idx="305">
                  <c:v>36525</c:v>
                </c:pt>
                <c:pt idx="306">
                  <c:v>36494</c:v>
                </c:pt>
                <c:pt idx="307">
                  <c:v>36462</c:v>
                </c:pt>
                <c:pt idx="308">
                  <c:v>36433</c:v>
                </c:pt>
                <c:pt idx="309">
                  <c:v>36403</c:v>
                </c:pt>
                <c:pt idx="310">
                  <c:v>36371</c:v>
                </c:pt>
                <c:pt idx="311">
                  <c:v>36341</c:v>
                </c:pt>
                <c:pt idx="312">
                  <c:v>36311</c:v>
                </c:pt>
                <c:pt idx="313">
                  <c:v>36280</c:v>
                </c:pt>
                <c:pt idx="314">
                  <c:v>36250</c:v>
                </c:pt>
                <c:pt idx="315">
                  <c:v>36217</c:v>
                </c:pt>
                <c:pt idx="316">
                  <c:v>36189</c:v>
                </c:pt>
                <c:pt idx="317">
                  <c:v>36160</c:v>
                </c:pt>
                <c:pt idx="318">
                  <c:v>36129</c:v>
                </c:pt>
                <c:pt idx="319">
                  <c:v>36098</c:v>
                </c:pt>
                <c:pt idx="320">
                  <c:v>36068</c:v>
                </c:pt>
                <c:pt idx="321">
                  <c:v>36038</c:v>
                </c:pt>
                <c:pt idx="322">
                  <c:v>36007</c:v>
                </c:pt>
                <c:pt idx="323">
                  <c:v>35976</c:v>
                </c:pt>
                <c:pt idx="324">
                  <c:v>35944</c:v>
                </c:pt>
                <c:pt idx="325">
                  <c:v>35915</c:v>
                </c:pt>
                <c:pt idx="326">
                  <c:v>35885</c:v>
                </c:pt>
                <c:pt idx="327">
                  <c:v>35853</c:v>
                </c:pt>
                <c:pt idx="328">
                  <c:v>35825</c:v>
                </c:pt>
                <c:pt idx="329">
                  <c:v>35795</c:v>
                </c:pt>
                <c:pt idx="330">
                  <c:v>35762</c:v>
                </c:pt>
                <c:pt idx="331">
                  <c:v>35734</c:v>
                </c:pt>
                <c:pt idx="332">
                  <c:v>35703</c:v>
                </c:pt>
                <c:pt idx="333">
                  <c:v>35671</c:v>
                </c:pt>
                <c:pt idx="334">
                  <c:v>35642</c:v>
                </c:pt>
                <c:pt idx="335">
                  <c:v>35611</c:v>
                </c:pt>
                <c:pt idx="336">
                  <c:v>35580</c:v>
                </c:pt>
                <c:pt idx="337">
                  <c:v>35550</c:v>
                </c:pt>
                <c:pt idx="338">
                  <c:v>35520</c:v>
                </c:pt>
                <c:pt idx="339">
                  <c:v>35489</c:v>
                </c:pt>
                <c:pt idx="340">
                  <c:v>35461</c:v>
                </c:pt>
                <c:pt idx="341">
                  <c:v>35430</c:v>
                </c:pt>
                <c:pt idx="342">
                  <c:v>35398</c:v>
                </c:pt>
                <c:pt idx="343">
                  <c:v>35369</c:v>
                </c:pt>
                <c:pt idx="344">
                  <c:v>35338</c:v>
                </c:pt>
                <c:pt idx="345">
                  <c:v>35307</c:v>
                </c:pt>
                <c:pt idx="346">
                  <c:v>35277</c:v>
                </c:pt>
                <c:pt idx="347">
                  <c:v>35244</c:v>
                </c:pt>
                <c:pt idx="348">
                  <c:v>35216</c:v>
                </c:pt>
                <c:pt idx="349">
                  <c:v>35185</c:v>
                </c:pt>
                <c:pt idx="350">
                  <c:v>35153</c:v>
                </c:pt>
                <c:pt idx="351">
                  <c:v>35124</c:v>
                </c:pt>
                <c:pt idx="352">
                  <c:v>35095</c:v>
                </c:pt>
                <c:pt idx="353">
                  <c:v>35062</c:v>
                </c:pt>
                <c:pt idx="354">
                  <c:v>35033</c:v>
                </c:pt>
                <c:pt idx="355">
                  <c:v>35003</c:v>
                </c:pt>
                <c:pt idx="356">
                  <c:v>34971</c:v>
                </c:pt>
                <c:pt idx="357">
                  <c:v>34942</c:v>
                </c:pt>
                <c:pt idx="358">
                  <c:v>34911</c:v>
                </c:pt>
                <c:pt idx="359">
                  <c:v>34880</c:v>
                </c:pt>
                <c:pt idx="360">
                  <c:v>34850</c:v>
                </c:pt>
                <c:pt idx="361">
                  <c:v>34817</c:v>
                </c:pt>
                <c:pt idx="362">
                  <c:v>34789</c:v>
                </c:pt>
                <c:pt idx="363">
                  <c:v>34758</c:v>
                </c:pt>
                <c:pt idx="364">
                  <c:v>34730</c:v>
                </c:pt>
                <c:pt idx="365">
                  <c:v>34698</c:v>
                </c:pt>
                <c:pt idx="366">
                  <c:v>34668</c:v>
                </c:pt>
                <c:pt idx="367">
                  <c:v>34638</c:v>
                </c:pt>
                <c:pt idx="368">
                  <c:v>34607</c:v>
                </c:pt>
                <c:pt idx="369">
                  <c:v>34577</c:v>
                </c:pt>
                <c:pt idx="370">
                  <c:v>34544</c:v>
                </c:pt>
                <c:pt idx="371">
                  <c:v>34515</c:v>
                </c:pt>
                <c:pt idx="372">
                  <c:v>34485</c:v>
                </c:pt>
                <c:pt idx="373">
                  <c:v>34453</c:v>
                </c:pt>
              </c:numCache>
            </c:numRef>
          </c:cat>
          <c:val>
            <c:numRef>
              <c:f>Sheet1!$E$2:$E$375</c:f>
              <c:numCache>
                <c:formatCode>General</c:formatCode>
                <c:ptCount val="374"/>
                <c:pt idx="0">
                  <c:v>1.4</c:v>
                </c:pt>
                <c:pt idx="1">
                  <c:v>1.4</c:v>
                </c:pt>
                <c:pt idx="2">
                  <c:v>1.4</c:v>
                </c:pt>
                <c:pt idx="3">
                  <c:v>1.4</c:v>
                </c:pt>
                <c:pt idx="4">
                  <c:v>1.4</c:v>
                </c:pt>
                <c:pt idx="5">
                  <c:v>1.5</c:v>
                </c:pt>
                <c:pt idx="6">
                  <c:v>1.5</c:v>
                </c:pt>
                <c:pt idx="7">
                  <c:v>1.5</c:v>
                </c:pt>
                <c:pt idx="8">
                  <c:v>1.5</c:v>
                </c:pt>
                <c:pt idx="9">
                  <c:v>1.5</c:v>
                </c:pt>
                <c:pt idx="10">
                  <c:v>1.5</c:v>
                </c:pt>
                <c:pt idx="11">
                  <c:v>1.5</c:v>
                </c:pt>
                <c:pt idx="12">
                  <c:v>1.5</c:v>
                </c:pt>
                <c:pt idx="13">
                  <c:v>1.7</c:v>
                </c:pt>
                <c:pt idx="14">
                  <c:v>1.7</c:v>
                </c:pt>
                <c:pt idx="15">
                  <c:v>1.8</c:v>
                </c:pt>
                <c:pt idx="16">
                  <c:v>1.8</c:v>
                </c:pt>
                <c:pt idx="17">
                  <c:v>1.8</c:v>
                </c:pt>
                <c:pt idx="18">
                  <c:v>1.8</c:v>
                </c:pt>
                <c:pt idx="19">
                  <c:v>1.8</c:v>
                </c:pt>
                <c:pt idx="20">
                  <c:v>1.8</c:v>
                </c:pt>
                <c:pt idx="21">
                  <c:v>1.8</c:v>
                </c:pt>
                <c:pt idx="22">
                  <c:v>1.9</c:v>
                </c:pt>
                <c:pt idx="23">
                  <c:v>1.9</c:v>
                </c:pt>
                <c:pt idx="24">
                  <c:v>2</c:v>
                </c:pt>
                <c:pt idx="25">
                  <c:v>2</c:v>
                </c:pt>
                <c:pt idx="26">
                  <c:v>2</c:v>
                </c:pt>
                <c:pt idx="27">
                  <c:v>2</c:v>
                </c:pt>
                <c:pt idx="28">
                  <c:v>2</c:v>
                </c:pt>
                <c:pt idx="29">
                  <c:v>2</c:v>
                </c:pt>
                <c:pt idx="30">
                  <c:v>2</c:v>
                </c:pt>
                <c:pt idx="31">
                  <c:v>2</c:v>
                </c:pt>
                <c:pt idx="32">
                  <c:v>2</c:v>
                </c:pt>
                <c:pt idx="33">
                  <c:v>2</c:v>
                </c:pt>
                <c:pt idx="34">
                  <c:v>2.1</c:v>
                </c:pt>
                <c:pt idx="35">
                  <c:v>2.1</c:v>
                </c:pt>
                <c:pt idx="36">
                  <c:v>2.1</c:v>
                </c:pt>
                <c:pt idx="37">
                  <c:v>2.1</c:v>
                </c:pt>
                <c:pt idx="38">
                  <c:v>2.1</c:v>
                </c:pt>
                <c:pt idx="39">
                  <c:v>2.1</c:v>
                </c:pt>
                <c:pt idx="40">
                  <c:v>2.1</c:v>
                </c:pt>
                <c:pt idx="41">
                  <c:v>2.2000000000000002</c:v>
                </c:pt>
                <c:pt idx="42">
                  <c:v>2.2000000000000002</c:v>
                </c:pt>
                <c:pt idx="43">
                  <c:v>2.2000000000000002</c:v>
                </c:pt>
                <c:pt idx="44">
                  <c:v>2.2000000000000002</c:v>
                </c:pt>
                <c:pt idx="45">
                  <c:v>2.2000000000000002</c:v>
                </c:pt>
                <c:pt idx="46">
                  <c:v>2.2000000000000002</c:v>
                </c:pt>
                <c:pt idx="47">
                  <c:v>2.2000000000000002</c:v>
                </c:pt>
                <c:pt idx="48">
                  <c:v>2.2000000000000002</c:v>
                </c:pt>
                <c:pt idx="49">
                  <c:v>2.2000000000000002</c:v>
                </c:pt>
                <c:pt idx="50">
                  <c:v>2.2000000000000002</c:v>
                </c:pt>
                <c:pt idx="51">
                  <c:v>2.2000000000000002</c:v>
                </c:pt>
                <c:pt idx="52">
                  <c:v>2.2000000000000002</c:v>
                </c:pt>
                <c:pt idx="53">
                  <c:v>2.2000000000000002</c:v>
                </c:pt>
                <c:pt idx="54">
                  <c:v>2.2000000000000002</c:v>
                </c:pt>
                <c:pt idx="55">
                  <c:v>2.2000000000000002</c:v>
                </c:pt>
                <c:pt idx="56">
                  <c:v>2.2000000000000002</c:v>
                </c:pt>
                <c:pt idx="57">
                  <c:v>2.2000000000000002</c:v>
                </c:pt>
                <c:pt idx="58">
                  <c:v>2.2000000000000002</c:v>
                </c:pt>
                <c:pt idx="59">
                  <c:v>2.2000000000000002</c:v>
                </c:pt>
                <c:pt idx="60">
                  <c:v>2.2000000000000002</c:v>
                </c:pt>
                <c:pt idx="61">
                  <c:v>2.2000000000000002</c:v>
                </c:pt>
                <c:pt idx="62">
                  <c:v>2.2000000000000002</c:v>
                </c:pt>
                <c:pt idx="63">
                  <c:v>2.4</c:v>
                </c:pt>
                <c:pt idx="64">
                  <c:v>2.4</c:v>
                </c:pt>
                <c:pt idx="65">
                  <c:v>2.5</c:v>
                </c:pt>
                <c:pt idx="66">
                  <c:v>2.5</c:v>
                </c:pt>
                <c:pt idx="67">
                  <c:v>2.5499999999999998</c:v>
                </c:pt>
                <c:pt idx="68">
                  <c:v>2.5499999999999998</c:v>
                </c:pt>
                <c:pt idx="69">
                  <c:v>2.5499999999999998</c:v>
                </c:pt>
                <c:pt idx="70">
                  <c:v>2.5499999999999998</c:v>
                </c:pt>
                <c:pt idx="71">
                  <c:v>2.5499999999999998</c:v>
                </c:pt>
                <c:pt idx="72">
                  <c:v>2.5499999999999998</c:v>
                </c:pt>
                <c:pt idx="73">
                  <c:v>2.5499999999999998</c:v>
                </c:pt>
                <c:pt idx="74">
                  <c:v>2.5499999999999998</c:v>
                </c:pt>
                <c:pt idx="75">
                  <c:v>2.5499999999999998</c:v>
                </c:pt>
                <c:pt idx="76">
                  <c:v>2.5499999999999998</c:v>
                </c:pt>
                <c:pt idx="77">
                  <c:v>2.5499999999999998</c:v>
                </c:pt>
                <c:pt idx="78">
                  <c:v>2.5499999999999998</c:v>
                </c:pt>
                <c:pt idx="79">
                  <c:v>2.5499999999999998</c:v>
                </c:pt>
                <c:pt idx="80">
                  <c:v>2.5499999999999998</c:v>
                </c:pt>
                <c:pt idx="81">
                  <c:v>2.5499999999999998</c:v>
                </c:pt>
                <c:pt idx="82">
                  <c:v>2.5499999999999998</c:v>
                </c:pt>
                <c:pt idx="83">
                  <c:v>2.5499999999999998</c:v>
                </c:pt>
                <c:pt idx="84">
                  <c:v>2.5499999999999998</c:v>
                </c:pt>
                <c:pt idx="85">
                  <c:v>2.5499999999999998</c:v>
                </c:pt>
                <c:pt idx="86">
                  <c:v>2.5499999999999998</c:v>
                </c:pt>
                <c:pt idx="87">
                  <c:v>2.5</c:v>
                </c:pt>
                <c:pt idx="88">
                  <c:v>2.5</c:v>
                </c:pt>
                <c:pt idx="89">
                  <c:v>2.5</c:v>
                </c:pt>
                <c:pt idx="90">
                  <c:v>2.4500000000000002</c:v>
                </c:pt>
                <c:pt idx="91">
                  <c:v>2.4500000000000002</c:v>
                </c:pt>
                <c:pt idx="92">
                  <c:v>2.4500000000000002</c:v>
                </c:pt>
                <c:pt idx="93">
                  <c:v>2.4500000000000002</c:v>
                </c:pt>
                <c:pt idx="94">
                  <c:v>2.4500000000000002</c:v>
                </c:pt>
                <c:pt idx="95">
                  <c:v>2.4500000000000002</c:v>
                </c:pt>
                <c:pt idx="96">
                  <c:v>2.4500000000000002</c:v>
                </c:pt>
                <c:pt idx="97">
                  <c:v>2.4500000000000002</c:v>
                </c:pt>
                <c:pt idx="98">
                  <c:v>2.4500000000000002</c:v>
                </c:pt>
                <c:pt idx="99">
                  <c:v>2.35</c:v>
                </c:pt>
                <c:pt idx="100">
                  <c:v>2.25</c:v>
                </c:pt>
                <c:pt idx="101">
                  <c:v>2.25</c:v>
                </c:pt>
                <c:pt idx="102">
                  <c:v>2.25</c:v>
                </c:pt>
                <c:pt idx="103">
                  <c:v>2.25</c:v>
                </c:pt>
                <c:pt idx="104">
                  <c:v>2.25</c:v>
                </c:pt>
                <c:pt idx="105">
                  <c:v>2.25</c:v>
                </c:pt>
                <c:pt idx="106">
                  <c:v>2.25</c:v>
                </c:pt>
                <c:pt idx="107">
                  <c:v>2.25</c:v>
                </c:pt>
                <c:pt idx="108">
                  <c:v>2.25</c:v>
                </c:pt>
                <c:pt idx="109">
                  <c:v>2.25</c:v>
                </c:pt>
                <c:pt idx="110">
                  <c:v>2.25</c:v>
                </c:pt>
                <c:pt idx="111">
                  <c:v>2.25</c:v>
                </c:pt>
                <c:pt idx="112">
                  <c:v>2.25</c:v>
                </c:pt>
                <c:pt idx="113">
                  <c:v>2.25</c:v>
                </c:pt>
                <c:pt idx="114">
                  <c:v>2.25</c:v>
                </c:pt>
                <c:pt idx="115">
                  <c:v>2.25</c:v>
                </c:pt>
                <c:pt idx="116">
                  <c:v>2.35</c:v>
                </c:pt>
                <c:pt idx="117">
                  <c:v>2.35</c:v>
                </c:pt>
                <c:pt idx="118">
                  <c:v>2.5</c:v>
                </c:pt>
                <c:pt idx="119">
                  <c:v>2.5</c:v>
                </c:pt>
                <c:pt idx="120">
                  <c:v>2.5</c:v>
                </c:pt>
                <c:pt idx="121">
                  <c:v>3.35</c:v>
                </c:pt>
                <c:pt idx="122">
                  <c:v>3.55</c:v>
                </c:pt>
                <c:pt idx="123">
                  <c:v>3.85</c:v>
                </c:pt>
                <c:pt idx="124">
                  <c:v>3.85</c:v>
                </c:pt>
                <c:pt idx="125">
                  <c:v>3.85</c:v>
                </c:pt>
                <c:pt idx="126">
                  <c:v>3.85</c:v>
                </c:pt>
                <c:pt idx="127">
                  <c:v>3.85</c:v>
                </c:pt>
                <c:pt idx="128">
                  <c:v>3.85</c:v>
                </c:pt>
                <c:pt idx="129">
                  <c:v>3.85</c:v>
                </c:pt>
                <c:pt idx="130">
                  <c:v>3.85</c:v>
                </c:pt>
                <c:pt idx="131">
                  <c:v>3.85</c:v>
                </c:pt>
                <c:pt idx="132">
                  <c:v>3.85</c:v>
                </c:pt>
                <c:pt idx="133">
                  <c:v>3.85</c:v>
                </c:pt>
                <c:pt idx="134">
                  <c:v>3.85</c:v>
                </c:pt>
                <c:pt idx="135">
                  <c:v>3.85</c:v>
                </c:pt>
                <c:pt idx="136">
                  <c:v>4.0999999999999996</c:v>
                </c:pt>
                <c:pt idx="137">
                  <c:v>4.0999999999999996</c:v>
                </c:pt>
                <c:pt idx="138">
                  <c:v>4.0999999999999996</c:v>
                </c:pt>
                <c:pt idx="139">
                  <c:v>4.0999999999999996</c:v>
                </c:pt>
                <c:pt idx="140">
                  <c:v>3.9</c:v>
                </c:pt>
                <c:pt idx="141">
                  <c:v>3.9</c:v>
                </c:pt>
                <c:pt idx="142">
                  <c:v>4.4000000000000004</c:v>
                </c:pt>
                <c:pt idx="143">
                  <c:v>4.4000000000000004</c:v>
                </c:pt>
                <c:pt idx="144">
                  <c:v>4.4000000000000004</c:v>
                </c:pt>
                <c:pt idx="145">
                  <c:v>4.4000000000000004</c:v>
                </c:pt>
                <c:pt idx="146">
                  <c:v>4.4000000000000004</c:v>
                </c:pt>
                <c:pt idx="147">
                  <c:v>4.4000000000000004</c:v>
                </c:pt>
                <c:pt idx="148">
                  <c:v>3.35</c:v>
                </c:pt>
                <c:pt idx="149">
                  <c:v>3.35</c:v>
                </c:pt>
                <c:pt idx="150">
                  <c:v>3.35</c:v>
                </c:pt>
                <c:pt idx="151">
                  <c:v>3.35</c:v>
                </c:pt>
                <c:pt idx="152">
                  <c:v>3.35</c:v>
                </c:pt>
                <c:pt idx="153">
                  <c:v>3.4</c:v>
                </c:pt>
                <c:pt idx="154">
                  <c:v>3.35</c:v>
                </c:pt>
                <c:pt idx="155">
                  <c:v>3.35</c:v>
                </c:pt>
                <c:pt idx="156">
                  <c:v>3.3</c:v>
                </c:pt>
              </c:numCache>
            </c:numRef>
          </c:val>
          <c:smooth val="0"/>
          <c:extLst>
            <c:ext xmlns:c16="http://schemas.microsoft.com/office/drawing/2014/chart" uri="{C3380CC4-5D6E-409C-BE32-E72D297353CC}">
              <c16:uniqueId val="{00000003-C741-4235-933E-CAA808951B65}"/>
            </c:ext>
          </c:extLst>
        </c:ser>
        <c:dLbls>
          <c:showLegendKey val="0"/>
          <c:showVal val="0"/>
          <c:showCatName val="0"/>
          <c:showSerName val="0"/>
          <c:showPercent val="0"/>
          <c:showBubbleSize val="0"/>
        </c:dLbls>
        <c:smooth val="0"/>
        <c:axId val="437001487"/>
        <c:axId val="225270223"/>
      </c:lineChart>
      <c:dateAx>
        <c:axId val="437001487"/>
        <c:scaling>
          <c:orientation val="minMax"/>
          <c:max val="46295"/>
          <c:min val="37346"/>
        </c:scaling>
        <c:delete val="0"/>
        <c:axPos val="b"/>
        <c:numFmt formatCode="yyyy" sourceLinked="0"/>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25270223"/>
        <c:crosses val="autoZero"/>
        <c:auto val="1"/>
        <c:lblOffset val="100"/>
        <c:baseTimeUnit val="days"/>
        <c:majorUnit val="2"/>
        <c:majorTimeUnit val="years"/>
      </c:dateAx>
      <c:valAx>
        <c:axId val="225270223"/>
        <c:scaling>
          <c:orientation val="minMax"/>
          <c:min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3700148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.USJP2 G Index  (R1)</c:v>
                </c:pt>
              </c:strCache>
            </c:strRef>
          </c:tx>
          <c:spPr>
            <a:ln w="28575" cap="rnd">
              <a:solidFill>
                <a:schemeClr val="accent1"/>
              </a:solidFill>
              <a:round/>
            </a:ln>
            <a:effectLst/>
          </c:spPr>
          <c:marker>
            <c:symbol val="none"/>
          </c:marker>
          <c:cat>
            <c:numRef>
              <c:f>Sheet1!$A$2:$A$319</c:f>
              <c:numCache>
                <c:formatCode>m/d/yyyy</c:formatCode>
                <c:ptCount val="318"/>
                <c:pt idx="0">
                  <c:v>45937</c:v>
                </c:pt>
                <c:pt idx="1">
                  <c:v>45933</c:v>
                </c:pt>
                <c:pt idx="2">
                  <c:v>45926</c:v>
                </c:pt>
                <c:pt idx="3">
                  <c:v>45919</c:v>
                </c:pt>
                <c:pt idx="4">
                  <c:v>45912</c:v>
                </c:pt>
                <c:pt idx="5">
                  <c:v>45905</c:v>
                </c:pt>
                <c:pt idx="6">
                  <c:v>45898</c:v>
                </c:pt>
                <c:pt idx="7">
                  <c:v>45891</c:v>
                </c:pt>
                <c:pt idx="8">
                  <c:v>45884</c:v>
                </c:pt>
                <c:pt idx="9">
                  <c:v>45877</c:v>
                </c:pt>
                <c:pt idx="10">
                  <c:v>45870</c:v>
                </c:pt>
                <c:pt idx="11">
                  <c:v>45863</c:v>
                </c:pt>
                <c:pt idx="12">
                  <c:v>45856</c:v>
                </c:pt>
                <c:pt idx="13">
                  <c:v>45849</c:v>
                </c:pt>
                <c:pt idx="14">
                  <c:v>45842</c:v>
                </c:pt>
                <c:pt idx="15">
                  <c:v>45835</c:v>
                </c:pt>
                <c:pt idx="16">
                  <c:v>45828</c:v>
                </c:pt>
                <c:pt idx="17">
                  <c:v>45821</c:v>
                </c:pt>
                <c:pt idx="18">
                  <c:v>45814</c:v>
                </c:pt>
                <c:pt idx="19">
                  <c:v>45807</c:v>
                </c:pt>
                <c:pt idx="20">
                  <c:v>45800</c:v>
                </c:pt>
                <c:pt idx="21">
                  <c:v>45793</c:v>
                </c:pt>
                <c:pt idx="22">
                  <c:v>45786</c:v>
                </c:pt>
                <c:pt idx="23">
                  <c:v>45779</c:v>
                </c:pt>
                <c:pt idx="24">
                  <c:v>45772</c:v>
                </c:pt>
                <c:pt idx="25">
                  <c:v>45765</c:v>
                </c:pt>
                <c:pt idx="26">
                  <c:v>45758</c:v>
                </c:pt>
                <c:pt idx="27">
                  <c:v>45751</c:v>
                </c:pt>
                <c:pt idx="28">
                  <c:v>45744</c:v>
                </c:pt>
                <c:pt idx="29">
                  <c:v>45737</c:v>
                </c:pt>
                <c:pt idx="30">
                  <c:v>45730</c:v>
                </c:pt>
                <c:pt idx="31">
                  <c:v>45723</c:v>
                </c:pt>
                <c:pt idx="32">
                  <c:v>45716</c:v>
                </c:pt>
                <c:pt idx="33">
                  <c:v>45709</c:v>
                </c:pt>
                <c:pt idx="34">
                  <c:v>45702</c:v>
                </c:pt>
                <c:pt idx="35">
                  <c:v>45695</c:v>
                </c:pt>
                <c:pt idx="36">
                  <c:v>45688</c:v>
                </c:pt>
                <c:pt idx="37">
                  <c:v>45681</c:v>
                </c:pt>
                <c:pt idx="38">
                  <c:v>45674</c:v>
                </c:pt>
                <c:pt idx="39">
                  <c:v>45667</c:v>
                </c:pt>
                <c:pt idx="40">
                  <c:v>45660</c:v>
                </c:pt>
                <c:pt idx="41">
                  <c:v>45653</c:v>
                </c:pt>
                <c:pt idx="42">
                  <c:v>45646</c:v>
                </c:pt>
                <c:pt idx="43">
                  <c:v>45639</c:v>
                </c:pt>
                <c:pt idx="44">
                  <c:v>45632</c:v>
                </c:pt>
                <c:pt idx="45">
                  <c:v>45625</c:v>
                </c:pt>
                <c:pt idx="46">
                  <c:v>45618</c:v>
                </c:pt>
                <c:pt idx="47">
                  <c:v>45611</c:v>
                </c:pt>
                <c:pt idx="48">
                  <c:v>45604</c:v>
                </c:pt>
                <c:pt idx="49">
                  <c:v>45597</c:v>
                </c:pt>
                <c:pt idx="50">
                  <c:v>45590</c:v>
                </c:pt>
                <c:pt idx="51">
                  <c:v>45583</c:v>
                </c:pt>
                <c:pt idx="52">
                  <c:v>45576</c:v>
                </c:pt>
                <c:pt idx="53">
                  <c:v>45569</c:v>
                </c:pt>
                <c:pt idx="54">
                  <c:v>45562</c:v>
                </c:pt>
                <c:pt idx="55">
                  <c:v>45555</c:v>
                </c:pt>
                <c:pt idx="56">
                  <c:v>45548</c:v>
                </c:pt>
                <c:pt idx="57">
                  <c:v>45541</c:v>
                </c:pt>
                <c:pt idx="58">
                  <c:v>45534</c:v>
                </c:pt>
                <c:pt idx="59">
                  <c:v>45527</c:v>
                </c:pt>
                <c:pt idx="60">
                  <c:v>45520</c:v>
                </c:pt>
                <c:pt idx="61">
                  <c:v>45513</c:v>
                </c:pt>
                <c:pt idx="62">
                  <c:v>45506</c:v>
                </c:pt>
                <c:pt idx="63">
                  <c:v>45499</c:v>
                </c:pt>
                <c:pt idx="64">
                  <c:v>45492</c:v>
                </c:pt>
                <c:pt idx="65">
                  <c:v>45485</c:v>
                </c:pt>
                <c:pt idx="66">
                  <c:v>45478</c:v>
                </c:pt>
                <c:pt idx="67">
                  <c:v>45471</c:v>
                </c:pt>
                <c:pt idx="68">
                  <c:v>45464</c:v>
                </c:pt>
                <c:pt idx="69">
                  <c:v>45457</c:v>
                </c:pt>
                <c:pt idx="70">
                  <c:v>45450</c:v>
                </c:pt>
                <c:pt idx="71">
                  <c:v>45443</c:v>
                </c:pt>
                <c:pt idx="72">
                  <c:v>45436</c:v>
                </c:pt>
                <c:pt idx="73">
                  <c:v>45429</c:v>
                </c:pt>
                <c:pt idx="74">
                  <c:v>45422</c:v>
                </c:pt>
                <c:pt idx="75">
                  <c:v>45415</c:v>
                </c:pt>
                <c:pt idx="76">
                  <c:v>45408</c:v>
                </c:pt>
                <c:pt idx="77">
                  <c:v>45401</c:v>
                </c:pt>
                <c:pt idx="78">
                  <c:v>45394</c:v>
                </c:pt>
                <c:pt idx="79">
                  <c:v>45387</c:v>
                </c:pt>
                <c:pt idx="80">
                  <c:v>45380</c:v>
                </c:pt>
                <c:pt idx="81">
                  <c:v>45373</c:v>
                </c:pt>
                <c:pt idx="82">
                  <c:v>45366</c:v>
                </c:pt>
                <c:pt idx="83">
                  <c:v>45359</c:v>
                </c:pt>
                <c:pt idx="84">
                  <c:v>45352</c:v>
                </c:pt>
                <c:pt idx="85">
                  <c:v>45345</c:v>
                </c:pt>
                <c:pt idx="86">
                  <c:v>45338</c:v>
                </c:pt>
                <c:pt idx="87">
                  <c:v>45331</c:v>
                </c:pt>
                <c:pt idx="88">
                  <c:v>45324</c:v>
                </c:pt>
                <c:pt idx="89">
                  <c:v>45317</c:v>
                </c:pt>
                <c:pt idx="90">
                  <c:v>45310</c:v>
                </c:pt>
                <c:pt idx="91">
                  <c:v>45303</c:v>
                </c:pt>
                <c:pt idx="92">
                  <c:v>45296</c:v>
                </c:pt>
                <c:pt idx="93">
                  <c:v>45289</c:v>
                </c:pt>
                <c:pt idx="94">
                  <c:v>45282</c:v>
                </c:pt>
                <c:pt idx="95">
                  <c:v>45275</c:v>
                </c:pt>
                <c:pt idx="96">
                  <c:v>45268</c:v>
                </c:pt>
                <c:pt idx="97">
                  <c:v>45261</c:v>
                </c:pt>
                <c:pt idx="98">
                  <c:v>45254</c:v>
                </c:pt>
                <c:pt idx="99">
                  <c:v>45247</c:v>
                </c:pt>
                <c:pt idx="100">
                  <c:v>45240</c:v>
                </c:pt>
                <c:pt idx="101">
                  <c:v>45233</c:v>
                </c:pt>
                <c:pt idx="102">
                  <c:v>45226</c:v>
                </c:pt>
                <c:pt idx="103">
                  <c:v>45219</c:v>
                </c:pt>
                <c:pt idx="104">
                  <c:v>45212</c:v>
                </c:pt>
                <c:pt idx="105">
                  <c:v>45205</c:v>
                </c:pt>
                <c:pt idx="106">
                  <c:v>45198</c:v>
                </c:pt>
                <c:pt idx="107">
                  <c:v>45191</c:v>
                </c:pt>
                <c:pt idx="108">
                  <c:v>45184</c:v>
                </c:pt>
                <c:pt idx="109">
                  <c:v>45177</c:v>
                </c:pt>
                <c:pt idx="110">
                  <c:v>45170</c:v>
                </c:pt>
                <c:pt idx="111">
                  <c:v>45163</c:v>
                </c:pt>
                <c:pt idx="112">
                  <c:v>45156</c:v>
                </c:pt>
                <c:pt idx="113">
                  <c:v>45149</c:v>
                </c:pt>
                <c:pt idx="114">
                  <c:v>45142</c:v>
                </c:pt>
                <c:pt idx="115">
                  <c:v>45135</c:v>
                </c:pt>
                <c:pt idx="116">
                  <c:v>45128</c:v>
                </c:pt>
                <c:pt idx="117">
                  <c:v>45121</c:v>
                </c:pt>
                <c:pt idx="118">
                  <c:v>45114</c:v>
                </c:pt>
                <c:pt idx="119">
                  <c:v>45107</c:v>
                </c:pt>
                <c:pt idx="120">
                  <c:v>45100</c:v>
                </c:pt>
                <c:pt idx="121">
                  <c:v>45093</c:v>
                </c:pt>
                <c:pt idx="122">
                  <c:v>45086</c:v>
                </c:pt>
                <c:pt idx="123">
                  <c:v>45079</c:v>
                </c:pt>
                <c:pt idx="124">
                  <c:v>45072</c:v>
                </c:pt>
                <c:pt idx="125">
                  <c:v>45065</c:v>
                </c:pt>
                <c:pt idx="126">
                  <c:v>45058</c:v>
                </c:pt>
                <c:pt idx="127">
                  <c:v>45051</c:v>
                </c:pt>
                <c:pt idx="128">
                  <c:v>45044</c:v>
                </c:pt>
                <c:pt idx="129">
                  <c:v>45037</c:v>
                </c:pt>
                <c:pt idx="130">
                  <c:v>45030</c:v>
                </c:pt>
                <c:pt idx="131">
                  <c:v>45023</c:v>
                </c:pt>
                <c:pt idx="132">
                  <c:v>45016</c:v>
                </c:pt>
                <c:pt idx="133">
                  <c:v>45009</c:v>
                </c:pt>
                <c:pt idx="134">
                  <c:v>45002</c:v>
                </c:pt>
                <c:pt idx="135">
                  <c:v>44995</c:v>
                </c:pt>
                <c:pt idx="136">
                  <c:v>44988</c:v>
                </c:pt>
                <c:pt idx="137">
                  <c:v>44981</c:v>
                </c:pt>
                <c:pt idx="138">
                  <c:v>44974</c:v>
                </c:pt>
                <c:pt idx="139">
                  <c:v>44967</c:v>
                </c:pt>
                <c:pt idx="140">
                  <c:v>44960</c:v>
                </c:pt>
                <c:pt idx="141">
                  <c:v>44953</c:v>
                </c:pt>
                <c:pt idx="142">
                  <c:v>44946</c:v>
                </c:pt>
                <c:pt idx="143">
                  <c:v>44939</c:v>
                </c:pt>
                <c:pt idx="144">
                  <c:v>44932</c:v>
                </c:pt>
                <c:pt idx="145">
                  <c:v>44925</c:v>
                </c:pt>
                <c:pt idx="146">
                  <c:v>44918</c:v>
                </c:pt>
                <c:pt idx="147">
                  <c:v>44911</c:v>
                </c:pt>
                <c:pt idx="148">
                  <c:v>44904</c:v>
                </c:pt>
                <c:pt idx="149">
                  <c:v>44897</c:v>
                </c:pt>
                <c:pt idx="150">
                  <c:v>44890</c:v>
                </c:pt>
                <c:pt idx="151">
                  <c:v>44883</c:v>
                </c:pt>
                <c:pt idx="152">
                  <c:v>44876</c:v>
                </c:pt>
                <c:pt idx="153">
                  <c:v>44869</c:v>
                </c:pt>
                <c:pt idx="154">
                  <c:v>44862</c:v>
                </c:pt>
                <c:pt idx="155">
                  <c:v>44855</c:v>
                </c:pt>
                <c:pt idx="156">
                  <c:v>44848</c:v>
                </c:pt>
                <c:pt idx="157">
                  <c:v>44841</c:v>
                </c:pt>
                <c:pt idx="158">
                  <c:v>44834</c:v>
                </c:pt>
                <c:pt idx="159">
                  <c:v>44827</c:v>
                </c:pt>
                <c:pt idx="160">
                  <c:v>44820</c:v>
                </c:pt>
                <c:pt idx="161">
                  <c:v>44813</c:v>
                </c:pt>
                <c:pt idx="162">
                  <c:v>44806</c:v>
                </c:pt>
                <c:pt idx="163">
                  <c:v>44799</c:v>
                </c:pt>
                <c:pt idx="164">
                  <c:v>44792</c:v>
                </c:pt>
                <c:pt idx="165">
                  <c:v>44785</c:v>
                </c:pt>
                <c:pt idx="166">
                  <c:v>44778</c:v>
                </c:pt>
                <c:pt idx="167">
                  <c:v>44771</c:v>
                </c:pt>
                <c:pt idx="168">
                  <c:v>44764</c:v>
                </c:pt>
                <c:pt idx="169">
                  <c:v>44757</c:v>
                </c:pt>
                <c:pt idx="170">
                  <c:v>44750</c:v>
                </c:pt>
                <c:pt idx="171">
                  <c:v>44743</c:v>
                </c:pt>
                <c:pt idx="172">
                  <c:v>44736</c:v>
                </c:pt>
                <c:pt idx="173">
                  <c:v>44729</c:v>
                </c:pt>
                <c:pt idx="174">
                  <c:v>44722</c:v>
                </c:pt>
                <c:pt idx="175">
                  <c:v>44715</c:v>
                </c:pt>
                <c:pt idx="176">
                  <c:v>44708</c:v>
                </c:pt>
                <c:pt idx="177">
                  <c:v>44701</c:v>
                </c:pt>
                <c:pt idx="178">
                  <c:v>44694</c:v>
                </c:pt>
                <c:pt idx="179">
                  <c:v>44687</c:v>
                </c:pt>
                <c:pt idx="180">
                  <c:v>44680</c:v>
                </c:pt>
                <c:pt idx="181">
                  <c:v>44673</c:v>
                </c:pt>
                <c:pt idx="182">
                  <c:v>44666</c:v>
                </c:pt>
                <c:pt idx="183">
                  <c:v>44659</c:v>
                </c:pt>
                <c:pt idx="184">
                  <c:v>44652</c:v>
                </c:pt>
                <c:pt idx="185">
                  <c:v>44645</c:v>
                </c:pt>
                <c:pt idx="186">
                  <c:v>44638</c:v>
                </c:pt>
                <c:pt idx="187">
                  <c:v>44631</c:v>
                </c:pt>
                <c:pt idx="188">
                  <c:v>44624</c:v>
                </c:pt>
                <c:pt idx="189">
                  <c:v>44617</c:v>
                </c:pt>
                <c:pt idx="190">
                  <c:v>44610</c:v>
                </c:pt>
                <c:pt idx="191">
                  <c:v>44603</c:v>
                </c:pt>
                <c:pt idx="192">
                  <c:v>44596</c:v>
                </c:pt>
                <c:pt idx="193">
                  <c:v>44589</c:v>
                </c:pt>
                <c:pt idx="194">
                  <c:v>44582</c:v>
                </c:pt>
                <c:pt idx="195">
                  <c:v>44575</c:v>
                </c:pt>
                <c:pt idx="196">
                  <c:v>44568</c:v>
                </c:pt>
                <c:pt idx="197">
                  <c:v>44561</c:v>
                </c:pt>
                <c:pt idx="198">
                  <c:v>44554</c:v>
                </c:pt>
                <c:pt idx="199">
                  <c:v>44547</c:v>
                </c:pt>
                <c:pt idx="200">
                  <c:v>44540</c:v>
                </c:pt>
                <c:pt idx="201">
                  <c:v>44533</c:v>
                </c:pt>
                <c:pt idx="202">
                  <c:v>44526</c:v>
                </c:pt>
                <c:pt idx="203">
                  <c:v>44519</c:v>
                </c:pt>
                <c:pt idx="204">
                  <c:v>44512</c:v>
                </c:pt>
                <c:pt idx="205">
                  <c:v>44505</c:v>
                </c:pt>
                <c:pt idx="206">
                  <c:v>44498</c:v>
                </c:pt>
                <c:pt idx="207">
                  <c:v>44491</c:v>
                </c:pt>
                <c:pt idx="208">
                  <c:v>44484</c:v>
                </c:pt>
                <c:pt idx="209">
                  <c:v>44477</c:v>
                </c:pt>
                <c:pt idx="210">
                  <c:v>44470</c:v>
                </c:pt>
                <c:pt idx="211">
                  <c:v>44463</c:v>
                </c:pt>
                <c:pt idx="212">
                  <c:v>44456</c:v>
                </c:pt>
                <c:pt idx="213">
                  <c:v>44449</c:v>
                </c:pt>
                <c:pt idx="214">
                  <c:v>44442</c:v>
                </c:pt>
                <c:pt idx="215">
                  <c:v>44435</c:v>
                </c:pt>
                <c:pt idx="216">
                  <c:v>44428</c:v>
                </c:pt>
                <c:pt idx="217">
                  <c:v>44421</c:v>
                </c:pt>
                <c:pt idx="218">
                  <c:v>44414</c:v>
                </c:pt>
                <c:pt idx="219">
                  <c:v>44407</c:v>
                </c:pt>
                <c:pt idx="220">
                  <c:v>44400</c:v>
                </c:pt>
                <c:pt idx="221">
                  <c:v>44393</c:v>
                </c:pt>
                <c:pt idx="222">
                  <c:v>44386</c:v>
                </c:pt>
                <c:pt idx="223">
                  <c:v>44379</c:v>
                </c:pt>
                <c:pt idx="224">
                  <c:v>44372</c:v>
                </c:pt>
                <c:pt idx="225">
                  <c:v>44365</c:v>
                </c:pt>
                <c:pt idx="226">
                  <c:v>44358</c:v>
                </c:pt>
                <c:pt idx="227">
                  <c:v>44351</c:v>
                </c:pt>
                <c:pt idx="228">
                  <c:v>44344</c:v>
                </c:pt>
                <c:pt idx="229">
                  <c:v>44337</c:v>
                </c:pt>
                <c:pt idx="230">
                  <c:v>44330</c:v>
                </c:pt>
                <c:pt idx="231">
                  <c:v>44323</c:v>
                </c:pt>
                <c:pt idx="232">
                  <c:v>44316</c:v>
                </c:pt>
                <c:pt idx="233">
                  <c:v>44309</c:v>
                </c:pt>
                <c:pt idx="234">
                  <c:v>44302</c:v>
                </c:pt>
                <c:pt idx="235">
                  <c:v>44295</c:v>
                </c:pt>
                <c:pt idx="236">
                  <c:v>44288</c:v>
                </c:pt>
                <c:pt idx="237">
                  <c:v>44281</c:v>
                </c:pt>
                <c:pt idx="238">
                  <c:v>44274</c:v>
                </c:pt>
                <c:pt idx="239">
                  <c:v>44267</c:v>
                </c:pt>
                <c:pt idx="240">
                  <c:v>44260</c:v>
                </c:pt>
                <c:pt idx="241">
                  <c:v>44253</c:v>
                </c:pt>
                <c:pt idx="242">
                  <c:v>44246</c:v>
                </c:pt>
                <c:pt idx="243">
                  <c:v>44239</c:v>
                </c:pt>
                <c:pt idx="244">
                  <c:v>44232</c:v>
                </c:pt>
                <c:pt idx="245">
                  <c:v>44225</c:v>
                </c:pt>
                <c:pt idx="246">
                  <c:v>44218</c:v>
                </c:pt>
                <c:pt idx="247">
                  <c:v>44211</c:v>
                </c:pt>
                <c:pt idx="248">
                  <c:v>44204</c:v>
                </c:pt>
                <c:pt idx="249">
                  <c:v>44197</c:v>
                </c:pt>
                <c:pt idx="250">
                  <c:v>44190</c:v>
                </c:pt>
                <c:pt idx="251">
                  <c:v>44183</c:v>
                </c:pt>
                <c:pt idx="252">
                  <c:v>44176</c:v>
                </c:pt>
                <c:pt idx="253">
                  <c:v>44169</c:v>
                </c:pt>
                <c:pt idx="254">
                  <c:v>44162</c:v>
                </c:pt>
                <c:pt idx="255">
                  <c:v>44155</c:v>
                </c:pt>
                <c:pt idx="256">
                  <c:v>44148</c:v>
                </c:pt>
                <c:pt idx="257">
                  <c:v>44141</c:v>
                </c:pt>
                <c:pt idx="258">
                  <c:v>44134</c:v>
                </c:pt>
                <c:pt idx="259">
                  <c:v>44127</c:v>
                </c:pt>
                <c:pt idx="260">
                  <c:v>44120</c:v>
                </c:pt>
                <c:pt idx="261">
                  <c:v>44113</c:v>
                </c:pt>
                <c:pt idx="262">
                  <c:v>44106</c:v>
                </c:pt>
                <c:pt idx="263">
                  <c:v>44099</c:v>
                </c:pt>
                <c:pt idx="264">
                  <c:v>44092</c:v>
                </c:pt>
                <c:pt idx="265">
                  <c:v>44085</c:v>
                </c:pt>
                <c:pt idx="266">
                  <c:v>44078</c:v>
                </c:pt>
                <c:pt idx="267">
                  <c:v>44071</c:v>
                </c:pt>
                <c:pt idx="268">
                  <c:v>44064</c:v>
                </c:pt>
                <c:pt idx="269">
                  <c:v>44057</c:v>
                </c:pt>
                <c:pt idx="270">
                  <c:v>44050</c:v>
                </c:pt>
                <c:pt idx="271">
                  <c:v>44043</c:v>
                </c:pt>
                <c:pt idx="272">
                  <c:v>44036</c:v>
                </c:pt>
                <c:pt idx="273">
                  <c:v>44029</c:v>
                </c:pt>
                <c:pt idx="274">
                  <c:v>44022</c:v>
                </c:pt>
                <c:pt idx="275">
                  <c:v>44015</c:v>
                </c:pt>
                <c:pt idx="276">
                  <c:v>44008</c:v>
                </c:pt>
                <c:pt idx="277">
                  <c:v>44001</c:v>
                </c:pt>
                <c:pt idx="278">
                  <c:v>43994</c:v>
                </c:pt>
                <c:pt idx="279">
                  <c:v>43987</c:v>
                </c:pt>
                <c:pt idx="280">
                  <c:v>43980</c:v>
                </c:pt>
                <c:pt idx="281">
                  <c:v>43973</c:v>
                </c:pt>
                <c:pt idx="282">
                  <c:v>43966</c:v>
                </c:pt>
                <c:pt idx="283">
                  <c:v>43959</c:v>
                </c:pt>
                <c:pt idx="284">
                  <c:v>43952</c:v>
                </c:pt>
                <c:pt idx="285">
                  <c:v>43945</c:v>
                </c:pt>
                <c:pt idx="286">
                  <c:v>43938</c:v>
                </c:pt>
                <c:pt idx="287">
                  <c:v>43931</c:v>
                </c:pt>
                <c:pt idx="288">
                  <c:v>43924</c:v>
                </c:pt>
                <c:pt idx="289">
                  <c:v>43917</c:v>
                </c:pt>
                <c:pt idx="290">
                  <c:v>43910</c:v>
                </c:pt>
                <c:pt idx="291">
                  <c:v>43903</c:v>
                </c:pt>
                <c:pt idx="292">
                  <c:v>43896</c:v>
                </c:pt>
                <c:pt idx="293">
                  <c:v>43889</c:v>
                </c:pt>
                <c:pt idx="294">
                  <c:v>43882</c:v>
                </c:pt>
                <c:pt idx="295">
                  <c:v>43875</c:v>
                </c:pt>
                <c:pt idx="296">
                  <c:v>43868</c:v>
                </c:pt>
                <c:pt idx="297">
                  <c:v>43861</c:v>
                </c:pt>
                <c:pt idx="298">
                  <c:v>43854</c:v>
                </c:pt>
                <c:pt idx="299">
                  <c:v>43847</c:v>
                </c:pt>
                <c:pt idx="300">
                  <c:v>43840</c:v>
                </c:pt>
                <c:pt idx="301">
                  <c:v>43833</c:v>
                </c:pt>
                <c:pt idx="302">
                  <c:v>43826</c:v>
                </c:pt>
                <c:pt idx="303">
                  <c:v>43819</c:v>
                </c:pt>
                <c:pt idx="304">
                  <c:v>43812</c:v>
                </c:pt>
                <c:pt idx="305">
                  <c:v>43805</c:v>
                </c:pt>
                <c:pt idx="306">
                  <c:v>43798</c:v>
                </c:pt>
                <c:pt idx="307">
                  <c:v>43791</c:v>
                </c:pt>
                <c:pt idx="308">
                  <c:v>43784</c:v>
                </c:pt>
                <c:pt idx="309">
                  <c:v>43777</c:v>
                </c:pt>
                <c:pt idx="310">
                  <c:v>43770</c:v>
                </c:pt>
                <c:pt idx="311">
                  <c:v>43763</c:v>
                </c:pt>
                <c:pt idx="312">
                  <c:v>43756</c:v>
                </c:pt>
                <c:pt idx="313">
                  <c:v>43749</c:v>
                </c:pt>
                <c:pt idx="314">
                  <c:v>43742</c:v>
                </c:pt>
                <c:pt idx="315">
                  <c:v>43735</c:v>
                </c:pt>
                <c:pt idx="316">
                  <c:v>43728</c:v>
                </c:pt>
                <c:pt idx="317">
                  <c:v>43721</c:v>
                </c:pt>
              </c:numCache>
            </c:numRef>
          </c:cat>
          <c:val>
            <c:numRef>
              <c:f>Sheet1!$B$2:$B$319</c:f>
              <c:numCache>
                <c:formatCode>General</c:formatCode>
                <c:ptCount val="318"/>
                <c:pt idx="0">
                  <c:v>2.6836000000000002</c:v>
                </c:pt>
                <c:pt idx="1">
                  <c:v>2.6339000000000001</c:v>
                </c:pt>
                <c:pt idx="2">
                  <c:v>2.7130000000000001</c:v>
                </c:pt>
                <c:pt idx="3">
                  <c:v>2.6505000000000001</c:v>
                </c:pt>
                <c:pt idx="4">
                  <c:v>2.6846000000000001</c:v>
                </c:pt>
                <c:pt idx="5">
                  <c:v>2.6682000000000001</c:v>
                </c:pt>
                <c:pt idx="6">
                  <c:v>2.7456999999999998</c:v>
                </c:pt>
                <c:pt idx="7">
                  <c:v>2.8243</c:v>
                </c:pt>
                <c:pt idx="8">
                  <c:v>2.9215</c:v>
                </c:pt>
                <c:pt idx="9">
                  <c:v>2.9964</c:v>
                </c:pt>
                <c:pt idx="10">
                  <c:v>2.8647</c:v>
                </c:pt>
                <c:pt idx="11">
                  <c:v>3.0632000000000001</c:v>
                </c:pt>
                <c:pt idx="12">
                  <c:v>3.0960999999999999</c:v>
                </c:pt>
                <c:pt idx="13">
                  <c:v>3.109</c:v>
                </c:pt>
                <c:pt idx="14">
                  <c:v>3.1398999999999999</c:v>
                </c:pt>
                <c:pt idx="15">
                  <c:v>2.996</c:v>
                </c:pt>
                <c:pt idx="16">
                  <c:v>3.1827000000000001</c:v>
                </c:pt>
                <c:pt idx="17">
                  <c:v>3.2065000000000001</c:v>
                </c:pt>
                <c:pt idx="18">
                  <c:v>3.2725</c:v>
                </c:pt>
                <c:pt idx="19">
                  <c:v>3.1564999999999999</c:v>
                </c:pt>
                <c:pt idx="20">
                  <c:v>3.2662</c:v>
                </c:pt>
                <c:pt idx="21">
                  <c:v>3.2824</c:v>
                </c:pt>
                <c:pt idx="22">
                  <c:v>3.246</c:v>
                </c:pt>
                <c:pt idx="23">
                  <c:v>3.2109000000000001</c:v>
                </c:pt>
                <c:pt idx="24">
                  <c:v>3.056</c:v>
                </c:pt>
                <c:pt idx="25">
                  <c:v>3.1522000000000001</c:v>
                </c:pt>
                <c:pt idx="26">
                  <c:v>3.3529</c:v>
                </c:pt>
                <c:pt idx="27">
                  <c:v>3.0110000000000001</c:v>
                </c:pt>
                <c:pt idx="28">
                  <c:v>3.0398999999999998</c:v>
                </c:pt>
                <c:pt idx="29">
                  <c:v>3.0981000000000001</c:v>
                </c:pt>
                <c:pt idx="30">
                  <c:v>3.181</c:v>
                </c:pt>
                <c:pt idx="31">
                  <c:v>3.1486999999999998</c:v>
                </c:pt>
                <c:pt idx="32">
                  <c:v>3.1789000000000001</c:v>
                </c:pt>
                <c:pt idx="33">
                  <c:v>3.379</c:v>
                </c:pt>
                <c:pt idx="34">
                  <c:v>3.4588999999999999</c:v>
                </c:pt>
                <c:pt idx="35">
                  <c:v>3.4891999999999999</c:v>
                </c:pt>
                <c:pt idx="36">
                  <c:v>3.4701</c:v>
                </c:pt>
                <c:pt idx="37">
                  <c:v>3.5474999999999999</c:v>
                </c:pt>
                <c:pt idx="38">
                  <c:v>3.5945999999999998</c:v>
                </c:pt>
                <c:pt idx="39">
                  <c:v>3.7252000000000001</c:v>
                </c:pt>
                <c:pt idx="40">
                  <c:v>3.6737000000000002</c:v>
                </c:pt>
                <c:pt idx="41">
                  <c:v>3.7101999999999999</c:v>
                </c:pt>
                <c:pt idx="42">
                  <c:v>3.7282000000000002</c:v>
                </c:pt>
                <c:pt idx="43">
                  <c:v>3.6798000000000002</c:v>
                </c:pt>
                <c:pt idx="44">
                  <c:v>3.5089000000000001</c:v>
                </c:pt>
                <c:pt idx="45">
                  <c:v>3.5619000000000001</c:v>
                </c:pt>
                <c:pt idx="46">
                  <c:v>3.78</c:v>
                </c:pt>
                <c:pt idx="47">
                  <c:v>3.7492999999999999</c:v>
                </c:pt>
                <c:pt idx="48">
                  <c:v>3.7448999999999999</c:v>
                </c:pt>
                <c:pt idx="49">
                  <c:v>3.7393999999999998</c:v>
                </c:pt>
                <c:pt idx="50">
                  <c:v>3.6505999999999998</c:v>
                </c:pt>
                <c:pt idx="51">
                  <c:v>3.5072999999999999</c:v>
                </c:pt>
                <c:pt idx="52">
                  <c:v>3.5394000000000001</c:v>
                </c:pt>
                <c:pt idx="53">
                  <c:v>3.5476999999999999</c:v>
                </c:pt>
                <c:pt idx="54">
                  <c:v>3.1922000000000001</c:v>
                </c:pt>
                <c:pt idx="55">
                  <c:v>3.202</c:v>
                </c:pt>
                <c:pt idx="56">
                  <c:v>3.1884000000000001</c:v>
                </c:pt>
                <c:pt idx="57">
                  <c:v>3.2662</c:v>
                </c:pt>
                <c:pt idx="58">
                  <c:v>3.5425</c:v>
                </c:pt>
                <c:pt idx="59">
                  <c:v>3.5392999999999999</c:v>
                </c:pt>
                <c:pt idx="60">
                  <c:v>3.6937000000000002</c:v>
                </c:pt>
                <c:pt idx="61">
                  <c:v>3.7610999999999999</c:v>
                </c:pt>
                <c:pt idx="62">
                  <c:v>3.4718</c:v>
                </c:pt>
                <c:pt idx="63">
                  <c:v>3.9832000000000001</c:v>
                </c:pt>
                <c:pt idx="64">
                  <c:v>4.1658999999999997</c:v>
                </c:pt>
                <c:pt idx="65">
                  <c:v>4.1154000000000002</c:v>
                </c:pt>
                <c:pt idx="66">
                  <c:v>4.2515000000000001</c:v>
                </c:pt>
                <c:pt idx="67">
                  <c:v>4.3875000000000002</c:v>
                </c:pt>
                <c:pt idx="68">
                  <c:v>4.4261999999999997</c:v>
                </c:pt>
                <c:pt idx="69">
                  <c:v>4.3974000000000002</c:v>
                </c:pt>
                <c:pt idx="70">
                  <c:v>4.5368000000000004</c:v>
                </c:pt>
                <c:pt idx="71">
                  <c:v>4.4676999999999998</c:v>
                </c:pt>
                <c:pt idx="72">
                  <c:v>4.6060999999999996</c:v>
                </c:pt>
                <c:pt idx="73">
                  <c:v>4.4874999999999998</c:v>
                </c:pt>
                <c:pt idx="74">
                  <c:v>4.5484999999999998</c:v>
                </c:pt>
                <c:pt idx="75">
                  <c:v>4.5259999999999998</c:v>
                </c:pt>
                <c:pt idx="76">
                  <c:v>4.6993999999999998</c:v>
                </c:pt>
                <c:pt idx="77">
                  <c:v>4.7178000000000004</c:v>
                </c:pt>
                <c:pt idx="78">
                  <c:v>4.6226000000000003</c:v>
                </c:pt>
                <c:pt idx="79">
                  <c:v>4.5445000000000002</c:v>
                </c:pt>
                <c:pt idx="80">
                  <c:v>4.4320000000000004</c:v>
                </c:pt>
                <c:pt idx="81">
                  <c:v>4.3851000000000004</c:v>
                </c:pt>
                <c:pt idx="82">
                  <c:v>4.5385999999999997</c:v>
                </c:pt>
                <c:pt idx="83">
                  <c:v>4.2765000000000004</c:v>
                </c:pt>
                <c:pt idx="84">
                  <c:v>4.3413000000000004</c:v>
                </c:pt>
                <c:pt idx="85">
                  <c:v>4.5236000000000001</c:v>
                </c:pt>
                <c:pt idx="86">
                  <c:v>4.4955999999999996</c:v>
                </c:pt>
                <c:pt idx="87">
                  <c:v>4.3669000000000002</c:v>
                </c:pt>
                <c:pt idx="88">
                  <c:v>4.2758000000000003</c:v>
                </c:pt>
                <c:pt idx="89">
                  <c:v>4.2968999999999999</c:v>
                </c:pt>
                <c:pt idx="90">
                  <c:v>4.3494999999999999</c:v>
                </c:pt>
                <c:pt idx="91">
                  <c:v>4.1341000000000001</c:v>
                </c:pt>
                <c:pt idx="92">
                  <c:v>4.3376999999999999</c:v>
                </c:pt>
                <c:pt idx="93">
                  <c:v>4.1969000000000003</c:v>
                </c:pt>
                <c:pt idx="94">
                  <c:v>4.2660999999999998</c:v>
                </c:pt>
                <c:pt idx="95">
                  <c:v>4.3658000000000001</c:v>
                </c:pt>
                <c:pt idx="96">
                  <c:v>4.6338999999999997</c:v>
                </c:pt>
                <c:pt idx="97">
                  <c:v>4.4943999999999997</c:v>
                </c:pt>
                <c:pt idx="98">
                  <c:v>4.8853999999999997</c:v>
                </c:pt>
                <c:pt idx="99">
                  <c:v>4.8414999999999999</c:v>
                </c:pt>
                <c:pt idx="100">
                  <c:v>4.9532999999999996</c:v>
                </c:pt>
                <c:pt idx="101">
                  <c:v>4.6905999999999999</c:v>
                </c:pt>
                <c:pt idx="102">
                  <c:v>4.9090999999999996</c:v>
                </c:pt>
                <c:pt idx="103">
                  <c:v>4.9950999999999999</c:v>
                </c:pt>
                <c:pt idx="104">
                  <c:v>5.0068000000000001</c:v>
                </c:pt>
                <c:pt idx="105">
                  <c:v>5.0163000000000002</c:v>
                </c:pt>
                <c:pt idx="106">
                  <c:v>4.9935999999999998</c:v>
                </c:pt>
                <c:pt idx="107">
                  <c:v>5.0777000000000001</c:v>
                </c:pt>
                <c:pt idx="108">
                  <c:v>5.0045000000000002</c:v>
                </c:pt>
                <c:pt idx="109">
                  <c:v>4.9805999999999999</c:v>
                </c:pt>
                <c:pt idx="110">
                  <c:v>4.8544999999999998</c:v>
                </c:pt>
                <c:pt idx="111">
                  <c:v>5.0659000000000001</c:v>
                </c:pt>
                <c:pt idx="112">
                  <c:v>4.9184999999999999</c:v>
                </c:pt>
                <c:pt idx="113">
                  <c:v>4.8796999999999997</c:v>
                </c:pt>
                <c:pt idx="114">
                  <c:v>4.7361000000000004</c:v>
                </c:pt>
                <c:pt idx="115">
                  <c:v>4.8994</c:v>
                </c:pt>
                <c:pt idx="116">
                  <c:v>4.8712</c:v>
                </c:pt>
                <c:pt idx="117">
                  <c:v>4.8006000000000002</c:v>
                </c:pt>
                <c:pt idx="118">
                  <c:v>4.9919000000000002</c:v>
                </c:pt>
                <c:pt idx="119">
                  <c:v>4.9623999999999997</c:v>
                </c:pt>
                <c:pt idx="120">
                  <c:v>4.8141999999999996</c:v>
                </c:pt>
                <c:pt idx="121">
                  <c:v>4.7770999999999999</c:v>
                </c:pt>
                <c:pt idx="122">
                  <c:v>4.6555999999999997</c:v>
                </c:pt>
                <c:pt idx="123">
                  <c:v>4.5629</c:v>
                </c:pt>
                <c:pt idx="124">
                  <c:v>4.6249000000000002</c:v>
                </c:pt>
                <c:pt idx="125">
                  <c:v>4.3228999999999997</c:v>
                </c:pt>
                <c:pt idx="126">
                  <c:v>4.0351999999999997</c:v>
                </c:pt>
                <c:pt idx="127">
                  <c:v>3.9489000000000001</c:v>
                </c:pt>
                <c:pt idx="128">
                  <c:v>4.0434000000000001</c:v>
                </c:pt>
                <c:pt idx="129">
                  <c:v>4.2206000000000001</c:v>
                </c:pt>
                <c:pt idx="130">
                  <c:v>4.1359000000000004</c:v>
                </c:pt>
                <c:pt idx="131">
                  <c:v>4.0335999999999999</c:v>
                </c:pt>
                <c:pt idx="132">
                  <c:v>4.0812999999999997</c:v>
                </c:pt>
                <c:pt idx="133">
                  <c:v>3.8256999999999999</c:v>
                </c:pt>
                <c:pt idx="134">
                  <c:v>3.9163999999999999</c:v>
                </c:pt>
                <c:pt idx="135">
                  <c:v>4.6101999999999999</c:v>
                </c:pt>
                <c:pt idx="136">
                  <c:v>4.8905000000000003</c:v>
                </c:pt>
                <c:pt idx="137">
                  <c:v>4.8315999999999999</c:v>
                </c:pt>
                <c:pt idx="138">
                  <c:v>4.6468999999999996</c:v>
                </c:pt>
                <c:pt idx="139">
                  <c:v>4.5519999999999996</c:v>
                </c:pt>
                <c:pt idx="140">
                  <c:v>4.3095999999999997</c:v>
                </c:pt>
                <c:pt idx="141">
                  <c:v>4.2</c:v>
                </c:pt>
                <c:pt idx="142">
                  <c:v>4.1871999999999998</c:v>
                </c:pt>
                <c:pt idx="143">
                  <c:v>4.1871</c:v>
                </c:pt>
                <c:pt idx="144">
                  <c:v>4.2214</c:v>
                </c:pt>
                <c:pt idx="145">
                  <c:v>4.3868</c:v>
                </c:pt>
                <c:pt idx="146">
                  <c:v>4.3101000000000003</c:v>
                </c:pt>
                <c:pt idx="147">
                  <c:v>4.1932999999999998</c:v>
                </c:pt>
                <c:pt idx="148">
                  <c:v>4.3563000000000001</c:v>
                </c:pt>
                <c:pt idx="149">
                  <c:v>4.2946999999999997</c:v>
                </c:pt>
                <c:pt idx="150">
                  <c:v>4.4714999999999998</c:v>
                </c:pt>
                <c:pt idx="151">
                  <c:v>4.5589000000000004</c:v>
                </c:pt>
                <c:pt idx="152">
                  <c:v>4.3891</c:v>
                </c:pt>
                <c:pt idx="153">
                  <c:v>4.6993999999999998</c:v>
                </c:pt>
                <c:pt idx="154">
                  <c:v>4.4592000000000001</c:v>
                </c:pt>
                <c:pt idx="155">
                  <c:v>4.4743000000000004</c:v>
                </c:pt>
                <c:pt idx="156">
                  <c:v>4.5488999999999997</c:v>
                </c:pt>
                <c:pt idx="157">
                  <c:v>4.3738000000000001</c:v>
                </c:pt>
                <c:pt idx="158">
                  <c:v>4.3277000000000001</c:v>
                </c:pt>
                <c:pt idx="159">
                  <c:v>4.2660999999999998</c:v>
                </c:pt>
                <c:pt idx="160">
                  <c:v>3.9340999999999999</c:v>
                </c:pt>
                <c:pt idx="161">
                  <c:v>3.6315</c:v>
                </c:pt>
                <c:pt idx="162">
                  <c:v>3.4662999999999999</c:v>
                </c:pt>
                <c:pt idx="163">
                  <c:v>3.4805999999999999</c:v>
                </c:pt>
                <c:pt idx="164">
                  <c:v>3.3178000000000001</c:v>
                </c:pt>
                <c:pt idx="165">
                  <c:v>3.3252000000000002</c:v>
                </c:pt>
                <c:pt idx="166">
                  <c:v>3.3227000000000002</c:v>
                </c:pt>
                <c:pt idx="167">
                  <c:v>2.9613999999999998</c:v>
                </c:pt>
                <c:pt idx="168">
                  <c:v>3.048</c:v>
                </c:pt>
                <c:pt idx="169">
                  <c:v>3.1781000000000001</c:v>
                </c:pt>
                <c:pt idx="170">
                  <c:v>3.1737000000000002</c:v>
                </c:pt>
                <c:pt idx="171">
                  <c:v>2.8969</c:v>
                </c:pt>
                <c:pt idx="172">
                  <c:v>3.1452</c:v>
                </c:pt>
                <c:pt idx="173">
                  <c:v>3.2435</c:v>
                </c:pt>
                <c:pt idx="174">
                  <c:v>3.1402000000000001</c:v>
                </c:pt>
                <c:pt idx="175">
                  <c:v>2.7225000000000001</c:v>
                </c:pt>
                <c:pt idx="176">
                  <c:v>2.5407999999999999</c:v>
                </c:pt>
                <c:pt idx="177">
                  <c:v>2.6377000000000002</c:v>
                </c:pt>
                <c:pt idx="178">
                  <c:v>2.6309999999999998</c:v>
                </c:pt>
                <c:pt idx="179">
                  <c:v>2.7738</c:v>
                </c:pt>
                <c:pt idx="180">
                  <c:v>2.7686000000000002</c:v>
                </c:pt>
                <c:pt idx="181">
                  <c:v>2.7191999999999998</c:v>
                </c:pt>
                <c:pt idx="182">
                  <c:v>2.5118999999999998</c:v>
                </c:pt>
                <c:pt idx="183">
                  <c:v>2.5895000000000001</c:v>
                </c:pt>
                <c:pt idx="184">
                  <c:v>2.4853999999999998</c:v>
                </c:pt>
                <c:pt idx="185">
                  <c:v>2.2926000000000002</c:v>
                </c:pt>
                <c:pt idx="186">
                  <c:v>1.9572000000000001</c:v>
                </c:pt>
                <c:pt idx="187">
                  <c:v>1.782</c:v>
                </c:pt>
                <c:pt idx="188">
                  <c:v>1.5088999999999999</c:v>
                </c:pt>
                <c:pt idx="189">
                  <c:v>1.5927</c:v>
                </c:pt>
                <c:pt idx="190">
                  <c:v>1.4803999999999999</c:v>
                </c:pt>
                <c:pt idx="191">
                  <c:v>1.5337000000000001</c:v>
                </c:pt>
                <c:pt idx="192">
                  <c:v>1.3529</c:v>
                </c:pt>
                <c:pt idx="193">
                  <c:v>1.2113</c:v>
                </c:pt>
                <c:pt idx="194">
                  <c:v>1.0694999999999999</c:v>
                </c:pt>
                <c:pt idx="195">
                  <c:v>1.0367999999999999</c:v>
                </c:pt>
                <c:pt idx="196">
                  <c:v>0.91010000000000002</c:v>
                </c:pt>
                <c:pt idx="197">
                  <c:v>0.82120000000000004</c:v>
                </c:pt>
                <c:pt idx="198">
                  <c:v>0.75209999999999999</c:v>
                </c:pt>
                <c:pt idx="199">
                  <c:v>0.74460000000000004</c:v>
                </c:pt>
                <c:pt idx="200">
                  <c:v>0.75329999999999997</c:v>
                </c:pt>
                <c:pt idx="201">
                  <c:v>0.69630000000000003</c:v>
                </c:pt>
                <c:pt idx="202">
                  <c:v>0.628</c:v>
                </c:pt>
                <c:pt idx="203">
                  <c:v>0.62370000000000003</c:v>
                </c:pt>
                <c:pt idx="204">
                  <c:v>0.62450000000000006</c:v>
                </c:pt>
                <c:pt idx="205">
                  <c:v>0.50880000000000003</c:v>
                </c:pt>
                <c:pt idx="206">
                  <c:v>0.59199999999999997</c:v>
                </c:pt>
                <c:pt idx="207">
                  <c:v>0.55640000000000001</c:v>
                </c:pt>
                <c:pt idx="208">
                  <c:v>0.50490000000000002</c:v>
                </c:pt>
                <c:pt idx="209">
                  <c:v>0.4178</c:v>
                </c:pt>
                <c:pt idx="210">
                  <c:v>0.37280000000000002</c:v>
                </c:pt>
                <c:pt idx="211">
                  <c:v>0.3695</c:v>
                </c:pt>
                <c:pt idx="212">
                  <c:v>0.34370000000000001</c:v>
                </c:pt>
                <c:pt idx="213">
                  <c:v>0.3357</c:v>
                </c:pt>
                <c:pt idx="214">
                  <c:v>0.3301</c:v>
                </c:pt>
                <c:pt idx="215">
                  <c:v>0.3231</c:v>
                </c:pt>
                <c:pt idx="216">
                  <c:v>0.34610000000000002</c:v>
                </c:pt>
                <c:pt idx="217">
                  <c:v>0.3231</c:v>
                </c:pt>
                <c:pt idx="218">
                  <c:v>0.33029999999999998</c:v>
                </c:pt>
                <c:pt idx="219">
                  <c:v>0.2999</c:v>
                </c:pt>
                <c:pt idx="220">
                  <c:v>0.3241</c:v>
                </c:pt>
                <c:pt idx="221">
                  <c:v>0.34549999999999997</c:v>
                </c:pt>
                <c:pt idx="222">
                  <c:v>0.3256</c:v>
                </c:pt>
                <c:pt idx="223">
                  <c:v>0.34660000000000002</c:v>
                </c:pt>
                <c:pt idx="224">
                  <c:v>0.37809999999999999</c:v>
                </c:pt>
                <c:pt idx="225">
                  <c:v>0.37109999999999999</c:v>
                </c:pt>
                <c:pt idx="226">
                  <c:v>0.26790000000000003</c:v>
                </c:pt>
                <c:pt idx="227">
                  <c:v>0.26079999999999998</c:v>
                </c:pt>
                <c:pt idx="228">
                  <c:v>0.26269999999999999</c:v>
                </c:pt>
                <c:pt idx="229">
                  <c:v>0.27029999999999998</c:v>
                </c:pt>
                <c:pt idx="230">
                  <c:v>0.27100000000000002</c:v>
                </c:pt>
                <c:pt idx="231">
                  <c:v>0.27479999999999999</c:v>
                </c:pt>
                <c:pt idx="232">
                  <c:v>0.28039999999999998</c:v>
                </c:pt>
                <c:pt idx="233">
                  <c:v>0.28549999999999998</c:v>
                </c:pt>
                <c:pt idx="234">
                  <c:v>0.2782</c:v>
                </c:pt>
                <c:pt idx="235">
                  <c:v>0.27679999999999999</c:v>
                </c:pt>
                <c:pt idx="236">
                  <c:v>0.30020000000000002</c:v>
                </c:pt>
                <c:pt idx="237">
                  <c:v>0.2737</c:v>
                </c:pt>
                <c:pt idx="238">
                  <c:v>0.28520000000000001</c:v>
                </c:pt>
                <c:pt idx="239">
                  <c:v>0.27300000000000002</c:v>
                </c:pt>
                <c:pt idx="240">
                  <c:v>0.26490000000000002</c:v>
                </c:pt>
                <c:pt idx="241">
                  <c:v>0.23300000000000001</c:v>
                </c:pt>
                <c:pt idx="242">
                  <c:v>0.20979999999999999</c:v>
                </c:pt>
                <c:pt idx="243">
                  <c:v>0.22600000000000001</c:v>
                </c:pt>
                <c:pt idx="244">
                  <c:v>0.21929999999999999</c:v>
                </c:pt>
                <c:pt idx="245">
                  <c:v>0.2203</c:v>
                </c:pt>
                <c:pt idx="246">
                  <c:v>0.24590000000000001</c:v>
                </c:pt>
                <c:pt idx="247">
                  <c:v>0.247</c:v>
                </c:pt>
                <c:pt idx="248">
                  <c:v>0.24990000000000001</c:v>
                </c:pt>
                <c:pt idx="249">
                  <c:v>0.2361</c:v>
                </c:pt>
                <c:pt idx="250">
                  <c:v>0.24890000000000001</c:v>
                </c:pt>
                <c:pt idx="251">
                  <c:v>0.245</c:v>
                </c:pt>
                <c:pt idx="252">
                  <c:v>0.248</c:v>
                </c:pt>
                <c:pt idx="253">
                  <c:v>0.2697</c:v>
                </c:pt>
                <c:pt idx="254">
                  <c:v>0.28839999999999999</c:v>
                </c:pt>
                <c:pt idx="255">
                  <c:v>0.2923</c:v>
                </c:pt>
                <c:pt idx="256">
                  <c:v>0.308</c:v>
                </c:pt>
                <c:pt idx="257">
                  <c:v>0.28870000000000001</c:v>
                </c:pt>
                <c:pt idx="258">
                  <c:v>0.26750000000000002</c:v>
                </c:pt>
                <c:pt idx="259">
                  <c:v>0.27539999999999998</c:v>
                </c:pt>
                <c:pt idx="260">
                  <c:v>0.27610000000000001</c:v>
                </c:pt>
                <c:pt idx="261">
                  <c:v>0.27289999999999998</c:v>
                </c:pt>
                <c:pt idx="262">
                  <c:v>0.25490000000000002</c:v>
                </c:pt>
                <c:pt idx="263">
                  <c:v>0.27589999999999998</c:v>
                </c:pt>
                <c:pt idx="264">
                  <c:v>0.27710000000000001</c:v>
                </c:pt>
                <c:pt idx="265">
                  <c:v>0.251</c:v>
                </c:pt>
                <c:pt idx="266">
                  <c:v>0.26179999999999998</c:v>
                </c:pt>
                <c:pt idx="267">
                  <c:v>0.23599999999999999</c:v>
                </c:pt>
                <c:pt idx="268">
                  <c:v>0.25119999999999998</c:v>
                </c:pt>
                <c:pt idx="269">
                  <c:v>0.254</c:v>
                </c:pt>
                <c:pt idx="270">
                  <c:v>0.245</c:v>
                </c:pt>
                <c:pt idx="271">
                  <c:v>0.22639999999999999</c:v>
                </c:pt>
                <c:pt idx="272">
                  <c:v>0.27429999999999999</c:v>
                </c:pt>
                <c:pt idx="273">
                  <c:v>0.27210000000000001</c:v>
                </c:pt>
                <c:pt idx="274">
                  <c:v>0.27089999999999997</c:v>
                </c:pt>
                <c:pt idx="275">
                  <c:v>0.28260000000000002</c:v>
                </c:pt>
                <c:pt idx="276">
                  <c:v>0.28410000000000002</c:v>
                </c:pt>
                <c:pt idx="277">
                  <c:v>0.32750000000000001</c:v>
                </c:pt>
                <c:pt idx="278">
                  <c:v>0.33400000000000002</c:v>
                </c:pt>
                <c:pt idx="279">
                  <c:v>0.33119999999999999</c:v>
                </c:pt>
                <c:pt idx="280">
                  <c:v>0.31130000000000002</c:v>
                </c:pt>
                <c:pt idx="281">
                  <c:v>0.33360000000000001</c:v>
                </c:pt>
                <c:pt idx="282">
                  <c:v>0.29010000000000002</c:v>
                </c:pt>
                <c:pt idx="283">
                  <c:v>0.30980000000000002</c:v>
                </c:pt>
                <c:pt idx="284">
                  <c:v>0.32900000000000001</c:v>
                </c:pt>
                <c:pt idx="285">
                  <c:v>0.3735</c:v>
                </c:pt>
                <c:pt idx="286">
                  <c:v>0.32590000000000002</c:v>
                </c:pt>
                <c:pt idx="287">
                  <c:v>0.38440000000000002</c:v>
                </c:pt>
                <c:pt idx="288">
                  <c:v>0.3629</c:v>
                </c:pt>
                <c:pt idx="289">
                  <c:v>0.36580000000000001</c:v>
                </c:pt>
                <c:pt idx="290">
                  <c:v>0.47439999999999999</c:v>
                </c:pt>
                <c:pt idx="291">
                  <c:v>0.68130000000000002</c:v>
                </c:pt>
                <c:pt idx="292">
                  <c:v>0.78220000000000001</c:v>
                </c:pt>
                <c:pt idx="293">
                  <c:v>1.161</c:v>
                </c:pt>
                <c:pt idx="294">
                  <c:v>1.5163</c:v>
                </c:pt>
                <c:pt idx="295">
                  <c:v>1.5599000000000001</c:v>
                </c:pt>
                <c:pt idx="296">
                  <c:v>1.5461</c:v>
                </c:pt>
                <c:pt idx="297">
                  <c:v>1.4561999999999999</c:v>
                </c:pt>
                <c:pt idx="298">
                  <c:v>1.6196999999999999</c:v>
                </c:pt>
                <c:pt idx="299">
                  <c:v>1.6892</c:v>
                </c:pt>
                <c:pt idx="300">
                  <c:v>1.7061999999999999</c:v>
                </c:pt>
                <c:pt idx="301">
                  <c:v>1.6556</c:v>
                </c:pt>
                <c:pt idx="302">
                  <c:v>1.7052</c:v>
                </c:pt>
                <c:pt idx="303">
                  <c:v>1.7254</c:v>
                </c:pt>
                <c:pt idx="304">
                  <c:v>1.7306999999999999</c:v>
                </c:pt>
                <c:pt idx="305">
                  <c:v>1.7499</c:v>
                </c:pt>
                <c:pt idx="306">
                  <c:v>1.7808999999999999</c:v>
                </c:pt>
                <c:pt idx="307">
                  <c:v>1.8087</c:v>
                </c:pt>
                <c:pt idx="308">
                  <c:v>1.8041</c:v>
                </c:pt>
                <c:pt idx="309">
                  <c:v>1.8402000000000001</c:v>
                </c:pt>
                <c:pt idx="310">
                  <c:v>1.8149999999999999</c:v>
                </c:pt>
                <c:pt idx="311">
                  <c:v>1.8466</c:v>
                </c:pt>
                <c:pt idx="312">
                  <c:v>1.8056000000000001</c:v>
                </c:pt>
                <c:pt idx="313">
                  <c:v>1.8824000000000001</c:v>
                </c:pt>
                <c:pt idx="314">
                  <c:v>1.7345999999999999</c:v>
                </c:pt>
                <c:pt idx="315">
                  <c:v>1.9484999999999999</c:v>
                </c:pt>
                <c:pt idx="316">
                  <c:v>1.9770000000000001</c:v>
                </c:pt>
                <c:pt idx="317">
                  <c:v>2.0409000000000002</c:v>
                </c:pt>
              </c:numCache>
            </c:numRef>
          </c:val>
          <c:smooth val="0"/>
          <c:extLst>
            <c:ext xmlns:c16="http://schemas.microsoft.com/office/drawing/2014/chart" uri="{C3380CC4-5D6E-409C-BE32-E72D297353CC}">
              <c16:uniqueId val="{00000000-0490-4735-9A1C-1166D5695E23}"/>
            </c:ext>
          </c:extLst>
        </c:ser>
        <c:dLbls>
          <c:showLegendKey val="0"/>
          <c:showVal val="0"/>
          <c:showCatName val="0"/>
          <c:showSerName val="0"/>
          <c:showPercent val="0"/>
          <c:showBubbleSize val="0"/>
        </c:dLbls>
        <c:marker val="1"/>
        <c:smooth val="0"/>
        <c:axId val="1260726175"/>
        <c:axId val="1260725695"/>
      </c:lineChart>
      <c:lineChart>
        <c:grouping val="standard"/>
        <c:varyColors val="0"/>
        <c:ser>
          <c:idx val="1"/>
          <c:order val="1"/>
          <c:tx>
            <c:strRef>
              <c:f>Sheet1!$C$1</c:f>
              <c:strCache>
                <c:ptCount val="1"/>
                <c:pt idx="0">
                  <c:v>JPY BGNL Curncy  (L1)</c:v>
                </c:pt>
              </c:strCache>
            </c:strRef>
          </c:tx>
          <c:spPr>
            <a:ln w="28575" cap="rnd">
              <a:solidFill>
                <a:schemeClr val="accent2"/>
              </a:solidFill>
              <a:round/>
            </a:ln>
            <a:effectLst/>
          </c:spPr>
          <c:marker>
            <c:symbol val="none"/>
          </c:marker>
          <c:cat>
            <c:numRef>
              <c:f>Sheet1!$A$2:$A$319</c:f>
              <c:numCache>
                <c:formatCode>m/d/yyyy</c:formatCode>
                <c:ptCount val="318"/>
                <c:pt idx="0">
                  <c:v>45937</c:v>
                </c:pt>
                <c:pt idx="1">
                  <c:v>45933</c:v>
                </c:pt>
                <c:pt idx="2">
                  <c:v>45926</c:v>
                </c:pt>
                <c:pt idx="3">
                  <c:v>45919</c:v>
                </c:pt>
                <c:pt idx="4">
                  <c:v>45912</c:v>
                </c:pt>
                <c:pt idx="5">
                  <c:v>45905</c:v>
                </c:pt>
                <c:pt idx="6">
                  <c:v>45898</c:v>
                </c:pt>
                <c:pt idx="7">
                  <c:v>45891</c:v>
                </c:pt>
                <c:pt idx="8">
                  <c:v>45884</c:v>
                </c:pt>
                <c:pt idx="9">
                  <c:v>45877</c:v>
                </c:pt>
                <c:pt idx="10">
                  <c:v>45870</c:v>
                </c:pt>
                <c:pt idx="11">
                  <c:v>45863</c:v>
                </c:pt>
                <c:pt idx="12">
                  <c:v>45856</c:v>
                </c:pt>
                <c:pt idx="13">
                  <c:v>45849</c:v>
                </c:pt>
                <c:pt idx="14">
                  <c:v>45842</c:v>
                </c:pt>
                <c:pt idx="15">
                  <c:v>45835</c:v>
                </c:pt>
                <c:pt idx="16">
                  <c:v>45828</c:v>
                </c:pt>
                <c:pt idx="17">
                  <c:v>45821</c:v>
                </c:pt>
                <c:pt idx="18">
                  <c:v>45814</c:v>
                </c:pt>
                <c:pt idx="19">
                  <c:v>45807</c:v>
                </c:pt>
                <c:pt idx="20">
                  <c:v>45800</c:v>
                </c:pt>
                <c:pt idx="21">
                  <c:v>45793</c:v>
                </c:pt>
                <c:pt idx="22">
                  <c:v>45786</c:v>
                </c:pt>
                <c:pt idx="23">
                  <c:v>45779</c:v>
                </c:pt>
                <c:pt idx="24">
                  <c:v>45772</c:v>
                </c:pt>
                <c:pt idx="25">
                  <c:v>45765</c:v>
                </c:pt>
                <c:pt idx="26">
                  <c:v>45758</c:v>
                </c:pt>
                <c:pt idx="27">
                  <c:v>45751</c:v>
                </c:pt>
                <c:pt idx="28">
                  <c:v>45744</c:v>
                </c:pt>
                <c:pt idx="29">
                  <c:v>45737</c:v>
                </c:pt>
                <c:pt idx="30">
                  <c:v>45730</c:v>
                </c:pt>
                <c:pt idx="31">
                  <c:v>45723</c:v>
                </c:pt>
                <c:pt idx="32">
                  <c:v>45716</c:v>
                </c:pt>
                <c:pt idx="33">
                  <c:v>45709</c:v>
                </c:pt>
                <c:pt idx="34">
                  <c:v>45702</c:v>
                </c:pt>
                <c:pt idx="35">
                  <c:v>45695</c:v>
                </c:pt>
                <c:pt idx="36">
                  <c:v>45688</c:v>
                </c:pt>
                <c:pt idx="37">
                  <c:v>45681</c:v>
                </c:pt>
                <c:pt idx="38">
                  <c:v>45674</c:v>
                </c:pt>
                <c:pt idx="39">
                  <c:v>45667</c:v>
                </c:pt>
                <c:pt idx="40">
                  <c:v>45660</c:v>
                </c:pt>
                <c:pt idx="41">
                  <c:v>45653</c:v>
                </c:pt>
                <c:pt idx="42">
                  <c:v>45646</c:v>
                </c:pt>
                <c:pt idx="43">
                  <c:v>45639</c:v>
                </c:pt>
                <c:pt idx="44">
                  <c:v>45632</c:v>
                </c:pt>
                <c:pt idx="45">
                  <c:v>45625</c:v>
                </c:pt>
                <c:pt idx="46">
                  <c:v>45618</c:v>
                </c:pt>
                <c:pt idx="47">
                  <c:v>45611</c:v>
                </c:pt>
                <c:pt idx="48">
                  <c:v>45604</c:v>
                </c:pt>
                <c:pt idx="49">
                  <c:v>45597</c:v>
                </c:pt>
                <c:pt idx="50">
                  <c:v>45590</c:v>
                </c:pt>
                <c:pt idx="51">
                  <c:v>45583</c:v>
                </c:pt>
                <c:pt idx="52">
                  <c:v>45576</c:v>
                </c:pt>
                <c:pt idx="53">
                  <c:v>45569</c:v>
                </c:pt>
                <c:pt idx="54">
                  <c:v>45562</c:v>
                </c:pt>
                <c:pt idx="55">
                  <c:v>45555</c:v>
                </c:pt>
                <c:pt idx="56">
                  <c:v>45548</c:v>
                </c:pt>
                <c:pt idx="57">
                  <c:v>45541</c:v>
                </c:pt>
                <c:pt idx="58">
                  <c:v>45534</c:v>
                </c:pt>
                <c:pt idx="59">
                  <c:v>45527</c:v>
                </c:pt>
                <c:pt idx="60">
                  <c:v>45520</c:v>
                </c:pt>
                <c:pt idx="61">
                  <c:v>45513</c:v>
                </c:pt>
                <c:pt idx="62">
                  <c:v>45506</c:v>
                </c:pt>
                <c:pt idx="63">
                  <c:v>45499</c:v>
                </c:pt>
                <c:pt idx="64">
                  <c:v>45492</c:v>
                </c:pt>
                <c:pt idx="65">
                  <c:v>45485</c:v>
                </c:pt>
                <c:pt idx="66">
                  <c:v>45478</c:v>
                </c:pt>
                <c:pt idx="67">
                  <c:v>45471</c:v>
                </c:pt>
                <c:pt idx="68">
                  <c:v>45464</c:v>
                </c:pt>
                <c:pt idx="69">
                  <c:v>45457</c:v>
                </c:pt>
                <c:pt idx="70">
                  <c:v>45450</c:v>
                </c:pt>
                <c:pt idx="71">
                  <c:v>45443</c:v>
                </c:pt>
                <c:pt idx="72">
                  <c:v>45436</c:v>
                </c:pt>
                <c:pt idx="73">
                  <c:v>45429</c:v>
                </c:pt>
                <c:pt idx="74">
                  <c:v>45422</c:v>
                </c:pt>
                <c:pt idx="75">
                  <c:v>45415</c:v>
                </c:pt>
                <c:pt idx="76">
                  <c:v>45408</c:v>
                </c:pt>
                <c:pt idx="77">
                  <c:v>45401</c:v>
                </c:pt>
                <c:pt idx="78">
                  <c:v>45394</c:v>
                </c:pt>
                <c:pt idx="79">
                  <c:v>45387</c:v>
                </c:pt>
                <c:pt idx="80">
                  <c:v>45380</c:v>
                </c:pt>
                <c:pt idx="81">
                  <c:v>45373</c:v>
                </c:pt>
                <c:pt idx="82">
                  <c:v>45366</c:v>
                </c:pt>
                <c:pt idx="83">
                  <c:v>45359</c:v>
                </c:pt>
                <c:pt idx="84">
                  <c:v>45352</c:v>
                </c:pt>
                <c:pt idx="85">
                  <c:v>45345</c:v>
                </c:pt>
                <c:pt idx="86">
                  <c:v>45338</c:v>
                </c:pt>
                <c:pt idx="87">
                  <c:v>45331</c:v>
                </c:pt>
                <c:pt idx="88">
                  <c:v>45324</c:v>
                </c:pt>
                <c:pt idx="89">
                  <c:v>45317</c:v>
                </c:pt>
                <c:pt idx="90">
                  <c:v>45310</c:v>
                </c:pt>
                <c:pt idx="91">
                  <c:v>45303</c:v>
                </c:pt>
                <c:pt idx="92">
                  <c:v>45296</c:v>
                </c:pt>
                <c:pt idx="93">
                  <c:v>45289</c:v>
                </c:pt>
                <c:pt idx="94">
                  <c:v>45282</c:v>
                </c:pt>
                <c:pt idx="95">
                  <c:v>45275</c:v>
                </c:pt>
                <c:pt idx="96">
                  <c:v>45268</c:v>
                </c:pt>
                <c:pt idx="97">
                  <c:v>45261</c:v>
                </c:pt>
                <c:pt idx="98">
                  <c:v>45254</c:v>
                </c:pt>
                <c:pt idx="99">
                  <c:v>45247</c:v>
                </c:pt>
                <c:pt idx="100">
                  <c:v>45240</c:v>
                </c:pt>
                <c:pt idx="101">
                  <c:v>45233</c:v>
                </c:pt>
                <c:pt idx="102">
                  <c:v>45226</c:v>
                </c:pt>
                <c:pt idx="103">
                  <c:v>45219</c:v>
                </c:pt>
                <c:pt idx="104">
                  <c:v>45212</c:v>
                </c:pt>
                <c:pt idx="105">
                  <c:v>45205</c:v>
                </c:pt>
                <c:pt idx="106">
                  <c:v>45198</c:v>
                </c:pt>
                <c:pt idx="107">
                  <c:v>45191</c:v>
                </c:pt>
                <c:pt idx="108">
                  <c:v>45184</c:v>
                </c:pt>
                <c:pt idx="109">
                  <c:v>45177</c:v>
                </c:pt>
                <c:pt idx="110">
                  <c:v>45170</c:v>
                </c:pt>
                <c:pt idx="111">
                  <c:v>45163</c:v>
                </c:pt>
                <c:pt idx="112">
                  <c:v>45156</c:v>
                </c:pt>
                <c:pt idx="113">
                  <c:v>45149</c:v>
                </c:pt>
                <c:pt idx="114">
                  <c:v>45142</c:v>
                </c:pt>
                <c:pt idx="115">
                  <c:v>45135</c:v>
                </c:pt>
                <c:pt idx="116">
                  <c:v>45128</c:v>
                </c:pt>
                <c:pt idx="117">
                  <c:v>45121</c:v>
                </c:pt>
                <c:pt idx="118">
                  <c:v>45114</c:v>
                </c:pt>
                <c:pt idx="119">
                  <c:v>45107</c:v>
                </c:pt>
                <c:pt idx="120">
                  <c:v>45100</c:v>
                </c:pt>
                <c:pt idx="121">
                  <c:v>45093</c:v>
                </c:pt>
                <c:pt idx="122">
                  <c:v>45086</c:v>
                </c:pt>
                <c:pt idx="123">
                  <c:v>45079</c:v>
                </c:pt>
                <c:pt idx="124">
                  <c:v>45072</c:v>
                </c:pt>
                <c:pt idx="125">
                  <c:v>45065</c:v>
                </c:pt>
                <c:pt idx="126">
                  <c:v>45058</c:v>
                </c:pt>
                <c:pt idx="127">
                  <c:v>45051</c:v>
                </c:pt>
                <c:pt idx="128">
                  <c:v>45044</c:v>
                </c:pt>
                <c:pt idx="129">
                  <c:v>45037</c:v>
                </c:pt>
                <c:pt idx="130">
                  <c:v>45030</c:v>
                </c:pt>
                <c:pt idx="131">
                  <c:v>45023</c:v>
                </c:pt>
                <c:pt idx="132">
                  <c:v>45016</c:v>
                </c:pt>
                <c:pt idx="133">
                  <c:v>45009</c:v>
                </c:pt>
                <c:pt idx="134">
                  <c:v>45002</c:v>
                </c:pt>
                <c:pt idx="135">
                  <c:v>44995</c:v>
                </c:pt>
                <c:pt idx="136">
                  <c:v>44988</c:v>
                </c:pt>
                <c:pt idx="137">
                  <c:v>44981</c:v>
                </c:pt>
                <c:pt idx="138">
                  <c:v>44974</c:v>
                </c:pt>
                <c:pt idx="139">
                  <c:v>44967</c:v>
                </c:pt>
                <c:pt idx="140">
                  <c:v>44960</c:v>
                </c:pt>
                <c:pt idx="141">
                  <c:v>44953</c:v>
                </c:pt>
                <c:pt idx="142">
                  <c:v>44946</c:v>
                </c:pt>
                <c:pt idx="143">
                  <c:v>44939</c:v>
                </c:pt>
                <c:pt idx="144">
                  <c:v>44932</c:v>
                </c:pt>
                <c:pt idx="145">
                  <c:v>44925</c:v>
                </c:pt>
                <c:pt idx="146">
                  <c:v>44918</c:v>
                </c:pt>
                <c:pt idx="147">
                  <c:v>44911</c:v>
                </c:pt>
                <c:pt idx="148">
                  <c:v>44904</c:v>
                </c:pt>
                <c:pt idx="149">
                  <c:v>44897</c:v>
                </c:pt>
                <c:pt idx="150">
                  <c:v>44890</c:v>
                </c:pt>
                <c:pt idx="151">
                  <c:v>44883</c:v>
                </c:pt>
                <c:pt idx="152">
                  <c:v>44876</c:v>
                </c:pt>
                <c:pt idx="153">
                  <c:v>44869</c:v>
                </c:pt>
                <c:pt idx="154">
                  <c:v>44862</c:v>
                </c:pt>
                <c:pt idx="155">
                  <c:v>44855</c:v>
                </c:pt>
                <c:pt idx="156">
                  <c:v>44848</c:v>
                </c:pt>
                <c:pt idx="157">
                  <c:v>44841</c:v>
                </c:pt>
                <c:pt idx="158">
                  <c:v>44834</c:v>
                </c:pt>
                <c:pt idx="159">
                  <c:v>44827</c:v>
                </c:pt>
                <c:pt idx="160">
                  <c:v>44820</c:v>
                </c:pt>
                <c:pt idx="161">
                  <c:v>44813</c:v>
                </c:pt>
                <c:pt idx="162">
                  <c:v>44806</c:v>
                </c:pt>
                <c:pt idx="163">
                  <c:v>44799</c:v>
                </c:pt>
                <c:pt idx="164">
                  <c:v>44792</c:v>
                </c:pt>
                <c:pt idx="165">
                  <c:v>44785</c:v>
                </c:pt>
                <c:pt idx="166">
                  <c:v>44778</c:v>
                </c:pt>
                <c:pt idx="167">
                  <c:v>44771</c:v>
                </c:pt>
                <c:pt idx="168">
                  <c:v>44764</c:v>
                </c:pt>
                <c:pt idx="169">
                  <c:v>44757</c:v>
                </c:pt>
                <c:pt idx="170">
                  <c:v>44750</c:v>
                </c:pt>
                <c:pt idx="171">
                  <c:v>44743</c:v>
                </c:pt>
                <c:pt idx="172">
                  <c:v>44736</c:v>
                </c:pt>
                <c:pt idx="173">
                  <c:v>44729</c:v>
                </c:pt>
                <c:pt idx="174">
                  <c:v>44722</c:v>
                </c:pt>
                <c:pt idx="175">
                  <c:v>44715</c:v>
                </c:pt>
                <c:pt idx="176">
                  <c:v>44708</c:v>
                </c:pt>
                <c:pt idx="177">
                  <c:v>44701</c:v>
                </c:pt>
                <c:pt idx="178">
                  <c:v>44694</c:v>
                </c:pt>
                <c:pt idx="179">
                  <c:v>44687</c:v>
                </c:pt>
                <c:pt idx="180">
                  <c:v>44680</c:v>
                </c:pt>
                <c:pt idx="181">
                  <c:v>44673</c:v>
                </c:pt>
                <c:pt idx="182">
                  <c:v>44666</c:v>
                </c:pt>
                <c:pt idx="183">
                  <c:v>44659</c:v>
                </c:pt>
                <c:pt idx="184">
                  <c:v>44652</c:v>
                </c:pt>
                <c:pt idx="185">
                  <c:v>44645</c:v>
                </c:pt>
                <c:pt idx="186">
                  <c:v>44638</c:v>
                </c:pt>
                <c:pt idx="187">
                  <c:v>44631</c:v>
                </c:pt>
                <c:pt idx="188">
                  <c:v>44624</c:v>
                </c:pt>
                <c:pt idx="189">
                  <c:v>44617</c:v>
                </c:pt>
                <c:pt idx="190">
                  <c:v>44610</c:v>
                </c:pt>
                <c:pt idx="191">
                  <c:v>44603</c:v>
                </c:pt>
                <c:pt idx="192">
                  <c:v>44596</c:v>
                </c:pt>
                <c:pt idx="193">
                  <c:v>44589</c:v>
                </c:pt>
                <c:pt idx="194">
                  <c:v>44582</c:v>
                </c:pt>
                <c:pt idx="195">
                  <c:v>44575</c:v>
                </c:pt>
                <c:pt idx="196">
                  <c:v>44568</c:v>
                </c:pt>
                <c:pt idx="197">
                  <c:v>44561</c:v>
                </c:pt>
                <c:pt idx="198">
                  <c:v>44554</c:v>
                </c:pt>
                <c:pt idx="199">
                  <c:v>44547</c:v>
                </c:pt>
                <c:pt idx="200">
                  <c:v>44540</c:v>
                </c:pt>
                <c:pt idx="201">
                  <c:v>44533</c:v>
                </c:pt>
                <c:pt idx="202">
                  <c:v>44526</c:v>
                </c:pt>
                <c:pt idx="203">
                  <c:v>44519</c:v>
                </c:pt>
                <c:pt idx="204">
                  <c:v>44512</c:v>
                </c:pt>
                <c:pt idx="205">
                  <c:v>44505</c:v>
                </c:pt>
                <c:pt idx="206">
                  <c:v>44498</c:v>
                </c:pt>
                <c:pt idx="207">
                  <c:v>44491</c:v>
                </c:pt>
                <c:pt idx="208">
                  <c:v>44484</c:v>
                </c:pt>
                <c:pt idx="209">
                  <c:v>44477</c:v>
                </c:pt>
                <c:pt idx="210">
                  <c:v>44470</c:v>
                </c:pt>
                <c:pt idx="211">
                  <c:v>44463</c:v>
                </c:pt>
                <c:pt idx="212">
                  <c:v>44456</c:v>
                </c:pt>
                <c:pt idx="213">
                  <c:v>44449</c:v>
                </c:pt>
                <c:pt idx="214">
                  <c:v>44442</c:v>
                </c:pt>
                <c:pt idx="215">
                  <c:v>44435</c:v>
                </c:pt>
                <c:pt idx="216">
                  <c:v>44428</c:v>
                </c:pt>
                <c:pt idx="217">
                  <c:v>44421</c:v>
                </c:pt>
                <c:pt idx="218">
                  <c:v>44414</c:v>
                </c:pt>
                <c:pt idx="219">
                  <c:v>44407</c:v>
                </c:pt>
                <c:pt idx="220">
                  <c:v>44400</c:v>
                </c:pt>
                <c:pt idx="221">
                  <c:v>44393</c:v>
                </c:pt>
                <c:pt idx="222">
                  <c:v>44386</c:v>
                </c:pt>
                <c:pt idx="223">
                  <c:v>44379</c:v>
                </c:pt>
                <c:pt idx="224">
                  <c:v>44372</c:v>
                </c:pt>
                <c:pt idx="225">
                  <c:v>44365</c:v>
                </c:pt>
                <c:pt idx="226">
                  <c:v>44358</c:v>
                </c:pt>
                <c:pt idx="227">
                  <c:v>44351</c:v>
                </c:pt>
                <c:pt idx="228">
                  <c:v>44344</c:v>
                </c:pt>
                <c:pt idx="229">
                  <c:v>44337</c:v>
                </c:pt>
                <c:pt idx="230">
                  <c:v>44330</c:v>
                </c:pt>
                <c:pt idx="231">
                  <c:v>44323</c:v>
                </c:pt>
                <c:pt idx="232">
                  <c:v>44316</c:v>
                </c:pt>
                <c:pt idx="233">
                  <c:v>44309</c:v>
                </c:pt>
                <c:pt idx="234">
                  <c:v>44302</c:v>
                </c:pt>
                <c:pt idx="235">
                  <c:v>44295</c:v>
                </c:pt>
                <c:pt idx="236">
                  <c:v>44288</c:v>
                </c:pt>
                <c:pt idx="237">
                  <c:v>44281</c:v>
                </c:pt>
                <c:pt idx="238">
                  <c:v>44274</c:v>
                </c:pt>
                <c:pt idx="239">
                  <c:v>44267</c:v>
                </c:pt>
                <c:pt idx="240">
                  <c:v>44260</c:v>
                </c:pt>
                <c:pt idx="241">
                  <c:v>44253</c:v>
                </c:pt>
                <c:pt idx="242">
                  <c:v>44246</c:v>
                </c:pt>
                <c:pt idx="243">
                  <c:v>44239</c:v>
                </c:pt>
                <c:pt idx="244">
                  <c:v>44232</c:v>
                </c:pt>
                <c:pt idx="245">
                  <c:v>44225</c:v>
                </c:pt>
                <c:pt idx="246">
                  <c:v>44218</c:v>
                </c:pt>
                <c:pt idx="247">
                  <c:v>44211</c:v>
                </c:pt>
                <c:pt idx="248">
                  <c:v>44204</c:v>
                </c:pt>
                <c:pt idx="249">
                  <c:v>44197</c:v>
                </c:pt>
                <c:pt idx="250">
                  <c:v>44190</c:v>
                </c:pt>
                <c:pt idx="251">
                  <c:v>44183</c:v>
                </c:pt>
                <c:pt idx="252">
                  <c:v>44176</c:v>
                </c:pt>
                <c:pt idx="253">
                  <c:v>44169</c:v>
                </c:pt>
                <c:pt idx="254">
                  <c:v>44162</c:v>
                </c:pt>
                <c:pt idx="255">
                  <c:v>44155</c:v>
                </c:pt>
                <c:pt idx="256">
                  <c:v>44148</c:v>
                </c:pt>
                <c:pt idx="257">
                  <c:v>44141</c:v>
                </c:pt>
                <c:pt idx="258">
                  <c:v>44134</c:v>
                </c:pt>
                <c:pt idx="259">
                  <c:v>44127</c:v>
                </c:pt>
                <c:pt idx="260">
                  <c:v>44120</c:v>
                </c:pt>
                <c:pt idx="261">
                  <c:v>44113</c:v>
                </c:pt>
                <c:pt idx="262">
                  <c:v>44106</c:v>
                </c:pt>
                <c:pt idx="263">
                  <c:v>44099</c:v>
                </c:pt>
                <c:pt idx="264">
                  <c:v>44092</c:v>
                </c:pt>
                <c:pt idx="265">
                  <c:v>44085</c:v>
                </c:pt>
                <c:pt idx="266">
                  <c:v>44078</c:v>
                </c:pt>
                <c:pt idx="267">
                  <c:v>44071</c:v>
                </c:pt>
                <c:pt idx="268">
                  <c:v>44064</c:v>
                </c:pt>
                <c:pt idx="269">
                  <c:v>44057</c:v>
                </c:pt>
                <c:pt idx="270">
                  <c:v>44050</c:v>
                </c:pt>
                <c:pt idx="271">
                  <c:v>44043</c:v>
                </c:pt>
                <c:pt idx="272">
                  <c:v>44036</c:v>
                </c:pt>
                <c:pt idx="273">
                  <c:v>44029</c:v>
                </c:pt>
                <c:pt idx="274">
                  <c:v>44022</c:v>
                </c:pt>
                <c:pt idx="275">
                  <c:v>44015</c:v>
                </c:pt>
                <c:pt idx="276">
                  <c:v>44008</c:v>
                </c:pt>
                <c:pt idx="277">
                  <c:v>44001</c:v>
                </c:pt>
                <c:pt idx="278">
                  <c:v>43994</c:v>
                </c:pt>
                <c:pt idx="279">
                  <c:v>43987</c:v>
                </c:pt>
                <c:pt idx="280">
                  <c:v>43980</c:v>
                </c:pt>
                <c:pt idx="281">
                  <c:v>43973</c:v>
                </c:pt>
                <c:pt idx="282">
                  <c:v>43966</c:v>
                </c:pt>
                <c:pt idx="283">
                  <c:v>43959</c:v>
                </c:pt>
                <c:pt idx="284">
                  <c:v>43952</c:v>
                </c:pt>
                <c:pt idx="285">
                  <c:v>43945</c:v>
                </c:pt>
                <c:pt idx="286">
                  <c:v>43938</c:v>
                </c:pt>
                <c:pt idx="287">
                  <c:v>43931</c:v>
                </c:pt>
                <c:pt idx="288">
                  <c:v>43924</c:v>
                </c:pt>
                <c:pt idx="289">
                  <c:v>43917</c:v>
                </c:pt>
                <c:pt idx="290">
                  <c:v>43910</c:v>
                </c:pt>
                <c:pt idx="291">
                  <c:v>43903</c:v>
                </c:pt>
                <c:pt idx="292">
                  <c:v>43896</c:v>
                </c:pt>
                <c:pt idx="293">
                  <c:v>43889</c:v>
                </c:pt>
                <c:pt idx="294">
                  <c:v>43882</c:v>
                </c:pt>
                <c:pt idx="295">
                  <c:v>43875</c:v>
                </c:pt>
                <c:pt idx="296">
                  <c:v>43868</c:v>
                </c:pt>
                <c:pt idx="297">
                  <c:v>43861</c:v>
                </c:pt>
                <c:pt idx="298">
                  <c:v>43854</c:v>
                </c:pt>
                <c:pt idx="299">
                  <c:v>43847</c:v>
                </c:pt>
                <c:pt idx="300">
                  <c:v>43840</c:v>
                </c:pt>
                <c:pt idx="301">
                  <c:v>43833</c:v>
                </c:pt>
                <c:pt idx="302">
                  <c:v>43826</c:v>
                </c:pt>
                <c:pt idx="303">
                  <c:v>43819</c:v>
                </c:pt>
                <c:pt idx="304">
                  <c:v>43812</c:v>
                </c:pt>
                <c:pt idx="305">
                  <c:v>43805</c:v>
                </c:pt>
                <c:pt idx="306">
                  <c:v>43798</c:v>
                </c:pt>
                <c:pt idx="307">
                  <c:v>43791</c:v>
                </c:pt>
                <c:pt idx="308">
                  <c:v>43784</c:v>
                </c:pt>
                <c:pt idx="309">
                  <c:v>43777</c:v>
                </c:pt>
                <c:pt idx="310">
                  <c:v>43770</c:v>
                </c:pt>
                <c:pt idx="311">
                  <c:v>43763</c:v>
                </c:pt>
                <c:pt idx="312">
                  <c:v>43756</c:v>
                </c:pt>
                <c:pt idx="313">
                  <c:v>43749</c:v>
                </c:pt>
                <c:pt idx="314">
                  <c:v>43742</c:v>
                </c:pt>
                <c:pt idx="315">
                  <c:v>43735</c:v>
                </c:pt>
                <c:pt idx="316">
                  <c:v>43728</c:v>
                </c:pt>
                <c:pt idx="317">
                  <c:v>43721</c:v>
                </c:pt>
              </c:numCache>
            </c:numRef>
          </c:cat>
          <c:val>
            <c:numRef>
              <c:f>Sheet1!$C$2:$C$319</c:f>
              <c:numCache>
                <c:formatCode>General</c:formatCode>
                <c:ptCount val="318"/>
                <c:pt idx="0">
                  <c:v>150.74</c:v>
                </c:pt>
                <c:pt idx="1">
                  <c:v>147.47</c:v>
                </c:pt>
                <c:pt idx="2">
                  <c:v>149.49</c:v>
                </c:pt>
                <c:pt idx="3">
                  <c:v>147.94999999999999</c:v>
                </c:pt>
                <c:pt idx="4">
                  <c:v>147.68</c:v>
                </c:pt>
                <c:pt idx="5">
                  <c:v>147.43</c:v>
                </c:pt>
                <c:pt idx="6">
                  <c:v>147.05000000000001</c:v>
                </c:pt>
                <c:pt idx="7">
                  <c:v>146.94</c:v>
                </c:pt>
                <c:pt idx="8">
                  <c:v>147.19</c:v>
                </c:pt>
                <c:pt idx="9">
                  <c:v>147.74</c:v>
                </c:pt>
                <c:pt idx="10">
                  <c:v>147.4</c:v>
                </c:pt>
                <c:pt idx="11">
                  <c:v>147.69</c:v>
                </c:pt>
                <c:pt idx="12">
                  <c:v>148.81</c:v>
                </c:pt>
                <c:pt idx="13">
                  <c:v>147.43</c:v>
                </c:pt>
                <c:pt idx="14">
                  <c:v>144.47</c:v>
                </c:pt>
                <c:pt idx="15">
                  <c:v>144.65</c:v>
                </c:pt>
                <c:pt idx="16">
                  <c:v>146.09</c:v>
                </c:pt>
                <c:pt idx="17">
                  <c:v>144.07</c:v>
                </c:pt>
                <c:pt idx="18">
                  <c:v>144.85</c:v>
                </c:pt>
                <c:pt idx="19">
                  <c:v>144.02000000000001</c:v>
                </c:pt>
                <c:pt idx="20">
                  <c:v>142.56</c:v>
                </c:pt>
                <c:pt idx="21">
                  <c:v>145.69999999999999</c:v>
                </c:pt>
                <c:pt idx="22">
                  <c:v>145.37</c:v>
                </c:pt>
                <c:pt idx="23">
                  <c:v>144.96</c:v>
                </c:pt>
                <c:pt idx="24">
                  <c:v>143.66999999999999</c:v>
                </c:pt>
                <c:pt idx="25">
                  <c:v>142.18</c:v>
                </c:pt>
                <c:pt idx="26">
                  <c:v>143.54</c:v>
                </c:pt>
                <c:pt idx="27">
                  <c:v>146.93</c:v>
                </c:pt>
                <c:pt idx="28">
                  <c:v>149.84</c:v>
                </c:pt>
                <c:pt idx="29">
                  <c:v>149.32</c:v>
                </c:pt>
                <c:pt idx="30">
                  <c:v>148.63999999999999</c:v>
                </c:pt>
                <c:pt idx="31">
                  <c:v>148.04</c:v>
                </c:pt>
                <c:pt idx="32">
                  <c:v>150.63</c:v>
                </c:pt>
                <c:pt idx="33">
                  <c:v>149.27000000000001</c:v>
                </c:pt>
                <c:pt idx="34">
                  <c:v>152.31</c:v>
                </c:pt>
                <c:pt idx="35">
                  <c:v>151.41</c:v>
                </c:pt>
                <c:pt idx="36">
                  <c:v>155.19</c:v>
                </c:pt>
                <c:pt idx="37">
                  <c:v>156</c:v>
                </c:pt>
                <c:pt idx="38">
                  <c:v>156.30000000000001</c:v>
                </c:pt>
                <c:pt idx="39">
                  <c:v>157.72999999999999</c:v>
                </c:pt>
                <c:pt idx="40">
                  <c:v>157.26</c:v>
                </c:pt>
                <c:pt idx="41">
                  <c:v>157.87</c:v>
                </c:pt>
                <c:pt idx="42">
                  <c:v>156.31</c:v>
                </c:pt>
                <c:pt idx="43">
                  <c:v>153.65</c:v>
                </c:pt>
                <c:pt idx="44">
                  <c:v>150</c:v>
                </c:pt>
                <c:pt idx="45">
                  <c:v>149.77000000000001</c:v>
                </c:pt>
                <c:pt idx="46">
                  <c:v>154.78</c:v>
                </c:pt>
                <c:pt idx="47">
                  <c:v>154.30000000000001</c:v>
                </c:pt>
                <c:pt idx="48">
                  <c:v>152.63999999999999</c:v>
                </c:pt>
                <c:pt idx="49">
                  <c:v>153.01</c:v>
                </c:pt>
                <c:pt idx="50">
                  <c:v>152.31</c:v>
                </c:pt>
                <c:pt idx="51">
                  <c:v>149.53</c:v>
                </c:pt>
                <c:pt idx="52">
                  <c:v>149.13</c:v>
                </c:pt>
                <c:pt idx="53">
                  <c:v>148.69999999999999</c:v>
                </c:pt>
                <c:pt idx="54">
                  <c:v>142.21</c:v>
                </c:pt>
                <c:pt idx="55">
                  <c:v>143.85</c:v>
                </c:pt>
                <c:pt idx="56">
                  <c:v>140.85</c:v>
                </c:pt>
                <c:pt idx="57">
                  <c:v>142.30000000000001</c:v>
                </c:pt>
                <c:pt idx="58">
                  <c:v>146.16999999999999</c:v>
                </c:pt>
                <c:pt idx="59">
                  <c:v>144.37</c:v>
                </c:pt>
                <c:pt idx="60">
                  <c:v>147.63</c:v>
                </c:pt>
                <c:pt idx="61">
                  <c:v>146.61000000000001</c:v>
                </c:pt>
                <c:pt idx="62">
                  <c:v>146.53</c:v>
                </c:pt>
                <c:pt idx="63">
                  <c:v>153.76</c:v>
                </c:pt>
                <c:pt idx="64">
                  <c:v>157.47999999999999</c:v>
                </c:pt>
                <c:pt idx="65">
                  <c:v>157.83000000000001</c:v>
                </c:pt>
                <c:pt idx="66">
                  <c:v>160.75</c:v>
                </c:pt>
                <c:pt idx="67">
                  <c:v>160.88</c:v>
                </c:pt>
                <c:pt idx="68">
                  <c:v>159.80000000000001</c:v>
                </c:pt>
                <c:pt idx="69">
                  <c:v>157.4</c:v>
                </c:pt>
                <c:pt idx="70">
                  <c:v>156.75</c:v>
                </c:pt>
                <c:pt idx="71">
                  <c:v>157.31</c:v>
                </c:pt>
                <c:pt idx="72">
                  <c:v>156.99</c:v>
                </c:pt>
                <c:pt idx="73">
                  <c:v>155.65</c:v>
                </c:pt>
                <c:pt idx="74">
                  <c:v>155.78</c:v>
                </c:pt>
                <c:pt idx="75">
                  <c:v>153.05000000000001</c:v>
                </c:pt>
                <c:pt idx="76">
                  <c:v>158.33000000000001</c:v>
                </c:pt>
                <c:pt idx="77">
                  <c:v>154.63999999999999</c:v>
                </c:pt>
                <c:pt idx="78">
                  <c:v>153.22999999999999</c:v>
                </c:pt>
                <c:pt idx="79">
                  <c:v>151.62</c:v>
                </c:pt>
                <c:pt idx="80">
                  <c:v>151.35</c:v>
                </c:pt>
                <c:pt idx="81">
                  <c:v>151.41</c:v>
                </c:pt>
                <c:pt idx="82">
                  <c:v>149.04</c:v>
                </c:pt>
                <c:pt idx="83">
                  <c:v>147.06</c:v>
                </c:pt>
                <c:pt idx="84">
                  <c:v>150.12</c:v>
                </c:pt>
                <c:pt idx="85">
                  <c:v>150.51</c:v>
                </c:pt>
                <c:pt idx="86">
                  <c:v>150.21</c:v>
                </c:pt>
                <c:pt idx="87">
                  <c:v>149.29</c:v>
                </c:pt>
                <c:pt idx="88">
                  <c:v>148.38</c:v>
                </c:pt>
                <c:pt idx="89">
                  <c:v>148.15</c:v>
                </c:pt>
                <c:pt idx="90">
                  <c:v>148.12</c:v>
                </c:pt>
                <c:pt idx="91">
                  <c:v>144.88</c:v>
                </c:pt>
                <c:pt idx="92">
                  <c:v>144.63</c:v>
                </c:pt>
                <c:pt idx="93">
                  <c:v>141.04</c:v>
                </c:pt>
                <c:pt idx="94">
                  <c:v>142.41</c:v>
                </c:pt>
                <c:pt idx="95">
                  <c:v>142.15</c:v>
                </c:pt>
                <c:pt idx="96">
                  <c:v>144.94999999999999</c:v>
                </c:pt>
                <c:pt idx="97">
                  <c:v>146.82</c:v>
                </c:pt>
                <c:pt idx="98">
                  <c:v>149.44</c:v>
                </c:pt>
                <c:pt idx="99">
                  <c:v>149.63</c:v>
                </c:pt>
                <c:pt idx="100">
                  <c:v>151.52000000000001</c:v>
                </c:pt>
                <c:pt idx="101">
                  <c:v>149.38999999999999</c:v>
                </c:pt>
                <c:pt idx="102">
                  <c:v>149.66</c:v>
                </c:pt>
                <c:pt idx="103">
                  <c:v>149.86000000000001</c:v>
                </c:pt>
                <c:pt idx="104">
                  <c:v>149.57</c:v>
                </c:pt>
                <c:pt idx="105">
                  <c:v>149.32</c:v>
                </c:pt>
                <c:pt idx="106">
                  <c:v>149.37</c:v>
                </c:pt>
                <c:pt idx="107">
                  <c:v>148.37</c:v>
                </c:pt>
                <c:pt idx="108">
                  <c:v>147.85</c:v>
                </c:pt>
                <c:pt idx="109">
                  <c:v>147.83000000000001</c:v>
                </c:pt>
                <c:pt idx="110">
                  <c:v>146.22</c:v>
                </c:pt>
                <c:pt idx="111">
                  <c:v>146.44</c:v>
                </c:pt>
                <c:pt idx="112">
                  <c:v>145.38999999999999</c:v>
                </c:pt>
                <c:pt idx="113">
                  <c:v>144.96</c:v>
                </c:pt>
                <c:pt idx="114">
                  <c:v>141.76</c:v>
                </c:pt>
                <c:pt idx="115">
                  <c:v>141.16</c:v>
                </c:pt>
                <c:pt idx="116">
                  <c:v>141.72999999999999</c:v>
                </c:pt>
                <c:pt idx="117">
                  <c:v>138.80000000000001</c:v>
                </c:pt>
                <c:pt idx="118">
                  <c:v>142.21</c:v>
                </c:pt>
                <c:pt idx="119">
                  <c:v>144.31</c:v>
                </c:pt>
                <c:pt idx="120">
                  <c:v>143.69999999999999</c:v>
                </c:pt>
                <c:pt idx="121">
                  <c:v>141.82</c:v>
                </c:pt>
                <c:pt idx="122">
                  <c:v>139.4</c:v>
                </c:pt>
                <c:pt idx="123">
                  <c:v>139.91999999999999</c:v>
                </c:pt>
                <c:pt idx="124">
                  <c:v>140.6</c:v>
                </c:pt>
                <c:pt idx="125">
                  <c:v>137.97999999999999</c:v>
                </c:pt>
                <c:pt idx="126">
                  <c:v>135.69999999999999</c:v>
                </c:pt>
                <c:pt idx="127">
                  <c:v>134.80000000000001</c:v>
                </c:pt>
                <c:pt idx="128">
                  <c:v>136.30000000000001</c:v>
                </c:pt>
                <c:pt idx="129">
                  <c:v>134.16</c:v>
                </c:pt>
                <c:pt idx="130">
                  <c:v>133.79</c:v>
                </c:pt>
                <c:pt idx="131">
                  <c:v>132.16</c:v>
                </c:pt>
                <c:pt idx="132">
                  <c:v>132.86000000000001</c:v>
                </c:pt>
                <c:pt idx="133">
                  <c:v>130.72999999999999</c:v>
                </c:pt>
                <c:pt idx="134">
                  <c:v>131.85</c:v>
                </c:pt>
                <c:pt idx="135">
                  <c:v>135.03</c:v>
                </c:pt>
                <c:pt idx="136">
                  <c:v>135.87</c:v>
                </c:pt>
                <c:pt idx="137">
                  <c:v>136.47999999999999</c:v>
                </c:pt>
                <c:pt idx="138">
                  <c:v>134.15</c:v>
                </c:pt>
                <c:pt idx="139">
                  <c:v>131.36000000000001</c:v>
                </c:pt>
                <c:pt idx="140">
                  <c:v>131.19</c:v>
                </c:pt>
                <c:pt idx="141">
                  <c:v>129.88</c:v>
                </c:pt>
                <c:pt idx="142">
                  <c:v>129.6</c:v>
                </c:pt>
                <c:pt idx="143">
                  <c:v>127.87</c:v>
                </c:pt>
                <c:pt idx="144">
                  <c:v>132.08000000000001</c:v>
                </c:pt>
                <c:pt idx="145">
                  <c:v>131.12</c:v>
                </c:pt>
                <c:pt idx="146">
                  <c:v>132.91</c:v>
                </c:pt>
                <c:pt idx="147">
                  <c:v>136.6</c:v>
                </c:pt>
                <c:pt idx="148">
                  <c:v>136.56</c:v>
                </c:pt>
                <c:pt idx="149">
                  <c:v>134.31</c:v>
                </c:pt>
                <c:pt idx="150">
                  <c:v>139.19</c:v>
                </c:pt>
                <c:pt idx="151">
                  <c:v>140.37</c:v>
                </c:pt>
                <c:pt idx="152">
                  <c:v>138.81</c:v>
                </c:pt>
                <c:pt idx="153">
                  <c:v>146.62</c:v>
                </c:pt>
                <c:pt idx="154">
                  <c:v>147.6</c:v>
                </c:pt>
                <c:pt idx="155">
                  <c:v>147.65</c:v>
                </c:pt>
                <c:pt idx="156">
                  <c:v>148.66999999999999</c:v>
                </c:pt>
                <c:pt idx="157">
                  <c:v>145.25</c:v>
                </c:pt>
                <c:pt idx="158">
                  <c:v>144.74</c:v>
                </c:pt>
                <c:pt idx="159">
                  <c:v>143.31</c:v>
                </c:pt>
                <c:pt idx="160">
                  <c:v>142.91999999999999</c:v>
                </c:pt>
                <c:pt idx="161">
                  <c:v>142.47</c:v>
                </c:pt>
                <c:pt idx="162">
                  <c:v>140.19999999999999</c:v>
                </c:pt>
                <c:pt idx="163">
                  <c:v>137.63999999999999</c:v>
                </c:pt>
                <c:pt idx="164">
                  <c:v>136.97</c:v>
                </c:pt>
                <c:pt idx="165">
                  <c:v>133.41999999999999</c:v>
                </c:pt>
                <c:pt idx="166">
                  <c:v>135.01</c:v>
                </c:pt>
                <c:pt idx="167">
                  <c:v>133.27000000000001</c:v>
                </c:pt>
                <c:pt idx="168">
                  <c:v>136.12</c:v>
                </c:pt>
                <c:pt idx="169">
                  <c:v>138.57</c:v>
                </c:pt>
                <c:pt idx="170">
                  <c:v>136.1</c:v>
                </c:pt>
                <c:pt idx="171">
                  <c:v>135.21</c:v>
                </c:pt>
                <c:pt idx="172">
                  <c:v>135.22999999999999</c:v>
                </c:pt>
                <c:pt idx="173">
                  <c:v>135.02000000000001</c:v>
                </c:pt>
                <c:pt idx="174">
                  <c:v>134.41</c:v>
                </c:pt>
                <c:pt idx="175">
                  <c:v>130.88</c:v>
                </c:pt>
                <c:pt idx="176">
                  <c:v>127.11</c:v>
                </c:pt>
                <c:pt idx="177">
                  <c:v>127.88</c:v>
                </c:pt>
                <c:pt idx="178">
                  <c:v>129.22</c:v>
                </c:pt>
                <c:pt idx="179">
                  <c:v>130.56</c:v>
                </c:pt>
                <c:pt idx="180">
                  <c:v>129.69999999999999</c:v>
                </c:pt>
                <c:pt idx="181">
                  <c:v>128.5</c:v>
                </c:pt>
                <c:pt idx="182">
                  <c:v>126.46</c:v>
                </c:pt>
                <c:pt idx="183">
                  <c:v>124.34</c:v>
                </c:pt>
                <c:pt idx="184">
                  <c:v>122.52</c:v>
                </c:pt>
                <c:pt idx="185">
                  <c:v>122.05</c:v>
                </c:pt>
                <c:pt idx="186">
                  <c:v>119.17</c:v>
                </c:pt>
                <c:pt idx="187">
                  <c:v>117.29</c:v>
                </c:pt>
                <c:pt idx="188">
                  <c:v>114.82</c:v>
                </c:pt>
                <c:pt idx="189">
                  <c:v>115.55</c:v>
                </c:pt>
                <c:pt idx="190">
                  <c:v>115.01</c:v>
                </c:pt>
                <c:pt idx="191">
                  <c:v>115.42</c:v>
                </c:pt>
                <c:pt idx="192">
                  <c:v>115.26</c:v>
                </c:pt>
                <c:pt idx="193">
                  <c:v>115.26</c:v>
                </c:pt>
                <c:pt idx="194">
                  <c:v>113.68</c:v>
                </c:pt>
                <c:pt idx="195">
                  <c:v>114.19</c:v>
                </c:pt>
                <c:pt idx="196">
                  <c:v>115.56</c:v>
                </c:pt>
                <c:pt idx="197">
                  <c:v>115.08</c:v>
                </c:pt>
                <c:pt idx="198">
                  <c:v>114.38</c:v>
                </c:pt>
                <c:pt idx="199">
                  <c:v>113.63</c:v>
                </c:pt>
                <c:pt idx="200">
                  <c:v>113.44</c:v>
                </c:pt>
                <c:pt idx="201">
                  <c:v>112.8</c:v>
                </c:pt>
                <c:pt idx="202">
                  <c:v>113.38</c:v>
                </c:pt>
                <c:pt idx="203">
                  <c:v>113.99</c:v>
                </c:pt>
                <c:pt idx="204">
                  <c:v>113.89</c:v>
                </c:pt>
                <c:pt idx="205">
                  <c:v>113.41</c:v>
                </c:pt>
                <c:pt idx="206">
                  <c:v>113.95</c:v>
                </c:pt>
                <c:pt idx="207">
                  <c:v>113.5</c:v>
                </c:pt>
                <c:pt idx="208">
                  <c:v>114.22</c:v>
                </c:pt>
                <c:pt idx="209">
                  <c:v>112.24</c:v>
                </c:pt>
                <c:pt idx="210">
                  <c:v>111.05</c:v>
                </c:pt>
                <c:pt idx="211">
                  <c:v>110.73</c:v>
                </c:pt>
                <c:pt idx="212">
                  <c:v>109.93</c:v>
                </c:pt>
                <c:pt idx="213">
                  <c:v>109.94</c:v>
                </c:pt>
                <c:pt idx="214">
                  <c:v>109.71</c:v>
                </c:pt>
                <c:pt idx="215">
                  <c:v>109.84</c:v>
                </c:pt>
                <c:pt idx="216">
                  <c:v>109.78</c:v>
                </c:pt>
                <c:pt idx="217">
                  <c:v>109.59</c:v>
                </c:pt>
                <c:pt idx="218">
                  <c:v>110.25</c:v>
                </c:pt>
                <c:pt idx="219">
                  <c:v>109.72</c:v>
                </c:pt>
                <c:pt idx="220">
                  <c:v>110.55</c:v>
                </c:pt>
                <c:pt idx="221">
                  <c:v>110.07</c:v>
                </c:pt>
                <c:pt idx="222">
                  <c:v>110.14</c:v>
                </c:pt>
                <c:pt idx="223">
                  <c:v>111.05</c:v>
                </c:pt>
                <c:pt idx="224">
                  <c:v>110.75</c:v>
                </c:pt>
                <c:pt idx="225">
                  <c:v>110.21</c:v>
                </c:pt>
                <c:pt idx="226">
                  <c:v>109.66</c:v>
                </c:pt>
                <c:pt idx="227">
                  <c:v>109.52</c:v>
                </c:pt>
                <c:pt idx="228">
                  <c:v>109.85</c:v>
                </c:pt>
                <c:pt idx="229">
                  <c:v>108.96</c:v>
                </c:pt>
                <c:pt idx="230">
                  <c:v>109.35</c:v>
                </c:pt>
                <c:pt idx="231">
                  <c:v>108.6</c:v>
                </c:pt>
                <c:pt idx="232">
                  <c:v>109.31</c:v>
                </c:pt>
                <c:pt idx="233">
                  <c:v>107.88</c:v>
                </c:pt>
                <c:pt idx="234">
                  <c:v>108.8</c:v>
                </c:pt>
                <c:pt idx="235">
                  <c:v>109.67</c:v>
                </c:pt>
                <c:pt idx="236">
                  <c:v>110.69</c:v>
                </c:pt>
                <c:pt idx="237">
                  <c:v>109.64</c:v>
                </c:pt>
                <c:pt idx="238">
                  <c:v>108.88</c:v>
                </c:pt>
                <c:pt idx="239">
                  <c:v>109.03</c:v>
                </c:pt>
                <c:pt idx="240">
                  <c:v>108.31</c:v>
                </c:pt>
                <c:pt idx="241">
                  <c:v>106.57</c:v>
                </c:pt>
                <c:pt idx="242">
                  <c:v>105.45</c:v>
                </c:pt>
                <c:pt idx="243">
                  <c:v>104.94</c:v>
                </c:pt>
                <c:pt idx="244">
                  <c:v>105.39</c:v>
                </c:pt>
                <c:pt idx="245">
                  <c:v>104.68</c:v>
                </c:pt>
                <c:pt idx="246">
                  <c:v>103.78</c:v>
                </c:pt>
                <c:pt idx="247">
                  <c:v>103.85</c:v>
                </c:pt>
                <c:pt idx="248">
                  <c:v>103.94</c:v>
                </c:pt>
                <c:pt idx="249">
                  <c:v>103.2</c:v>
                </c:pt>
                <c:pt idx="250">
                  <c:v>103.43</c:v>
                </c:pt>
                <c:pt idx="251">
                  <c:v>103.3</c:v>
                </c:pt>
                <c:pt idx="252">
                  <c:v>104.04</c:v>
                </c:pt>
                <c:pt idx="253">
                  <c:v>104.17</c:v>
                </c:pt>
                <c:pt idx="254">
                  <c:v>104.09</c:v>
                </c:pt>
                <c:pt idx="255">
                  <c:v>103.86</c:v>
                </c:pt>
                <c:pt idx="256">
                  <c:v>104.63</c:v>
                </c:pt>
                <c:pt idx="257">
                  <c:v>103.35</c:v>
                </c:pt>
                <c:pt idx="258">
                  <c:v>104.66</c:v>
                </c:pt>
                <c:pt idx="259">
                  <c:v>104.71</c:v>
                </c:pt>
                <c:pt idx="260">
                  <c:v>105.4</c:v>
                </c:pt>
                <c:pt idx="261">
                  <c:v>105.62</c:v>
                </c:pt>
                <c:pt idx="262">
                  <c:v>105.29</c:v>
                </c:pt>
                <c:pt idx="263">
                  <c:v>105.58</c:v>
                </c:pt>
                <c:pt idx="264">
                  <c:v>104.57</c:v>
                </c:pt>
                <c:pt idx="265">
                  <c:v>106.16</c:v>
                </c:pt>
                <c:pt idx="266">
                  <c:v>106.24</c:v>
                </c:pt>
                <c:pt idx="267">
                  <c:v>105.37</c:v>
                </c:pt>
                <c:pt idx="268">
                  <c:v>105.8</c:v>
                </c:pt>
                <c:pt idx="269">
                  <c:v>106.6</c:v>
                </c:pt>
                <c:pt idx="270">
                  <c:v>105.92</c:v>
                </c:pt>
                <c:pt idx="271">
                  <c:v>105.83</c:v>
                </c:pt>
                <c:pt idx="272">
                  <c:v>106.14</c:v>
                </c:pt>
                <c:pt idx="273">
                  <c:v>107.02</c:v>
                </c:pt>
                <c:pt idx="274">
                  <c:v>106.93</c:v>
                </c:pt>
                <c:pt idx="275">
                  <c:v>107.51</c:v>
                </c:pt>
                <c:pt idx="276">
                  <c:v>107.22</c:v>
                </c:pt>
                <c:pt idx="277">
                  <c:v>106.87</c:v>
                </c:pt>
                <c:pt idx="278">
                  <c:v>107.38</c:v>
                </c:pt>
                <c:pt idx="279">
                  <c:v>109.59</c:v>
                </c:pt>
                <c:pt idx="280">
                  <c:v>107.83</c:v>
                </c:pt>
                <c:pt idx="281">
                  <c:v>107.64</c:v>
                </c:pt>
                <c:pt idx="282">
                  <c:v>107.06</c:v>
                </c:pt>
                <c:pt idx="283">
                  <c:v>106.65</c:v>
                </c:pt>
                <c:pt idx="284">
                  <c:v>106.91</c:v>
                </c:pt>
                <c:pt idx="285">
                  <c:v>107.51</c:v>
                </c:pt>
                <c:pt idx="286">
                  <c:v>107.54</c:v>
                </c:pt>
                <c:pt idx="287">
                  <c:v>108.47</c:v>
                </c:pt>
                <c:pt idx="288">
                  <c:v>108.55</c:v>
                </c:pt>
                <c:pt idx="289">
                  <c:v>107.94</c:v>
                </c:pt>
                <c:pt idx="290">
                  <c:v>110.93</c:v>
                </c:pt>
                <c:pt idx="291">
                  <c:v>107.62</c:v>
                </c:pt>
                <c:pt idx="292">
                  <c:v>105.39</c:v>
                </c:pt>
                <c:pt idx="293">
                  <c:v>107.89</c:v>
                </c:pt>
                <c:pt idx="294">
                  <c:v>111.61</c:v>
                </c:pt>
                <c:pt idx="295">
                  <c:v>109.78</c:v>
                </c:pt>
                <c:pt idx="296">
                  <c:v>109.75</c:v>
                </c:pt>
                <c:pt idx="297">
                  <c:v>108.35</c:v>
                </c:pt>
                <c:pt idx="298">
                  <c:v>109.28</c:v>
                </c:pt>
                <c:pt idx="299">
                  <c:v>110.14</c:v>
                </c:pt>
                <c:pt idx="300">
                  <c:v>109.45</c:v>
                </c:pt>
                <c:pt idx="301">
                  <c:v>108.09</c:v>
                </c:pt>
                <c:pt idx="302">
                  <c:v>109.44</c:v>
                </c:pt>
                <c:pt idx="303">
                  <c:v>109.44</c:v>
                </c:pt>
                <c:pt idx="304">
                  <c:v>109.38</c:v>
                </c:pt>
                <c:pt idx="305">
                  <c:v>108.58</c:v>
                </c:pt>
                <c:pt idx="306">
                  <c:v>109.49</c:v>
                </c:pt>
                <c:pt idx="307">
                  <c:v>108.66</c:v>
                </c:pt>
                <c:pt idx="308">
                  <c:v>108.8</c:v>
                </c:pt>
                <c:pt idx="309">
                  <c:v>109.26</c:v>
                </c:pt>
                <c:pt idx="310">
                  <c:v>108.19</c:v>
                </c:pt>
                <c:pt idx="311">
                  <c:v>108.67</c:v>
                </c:pt>
                <c:pt idx="312">
                  <c:v>108.45</c:v>
                </c:pt>
                <c:pt idx="313">
                  <c:v>108.29</c:v>
                </c:pt>
                <c:pt idx="314">
                  <c:v>106.94</c:v>
                </c:pt>
                <c:pt idx="315">
                  <c:v>107.92</c:v>
                </c:pt>
                <c:pt idx="316">
                  <c:v>107.56</c:v>
                </c:pt>
                <c:pt idx="317">
                  <c:v>108.09</c:v>
                </c:pt>
              </c:numCache>
            </c:numRef>
          </c:val>
          <c:smooth val="0"/>
          <c:extLst>
            <c:ext xmlns:c16="http://schemas.microsoft.com/office/drawing/2014/chart" uri="{C3380CC4-5D6E-409C-BE32-E72D297353CC}">
              <c16:uniqueId val="{00000003-0490-4735-9A1C-1166D5695E23}"/>
            </c:ext>
          </c:extLst>
        </c:ser>
        <c:dLbls>
          <c:showLegendKey val="0"/>
          <c:showVal val="0"/>
          <c:showCatName val="0"/>
          <c:showSerName val="0"/>
          <c:showPercent val="0"/>
          <c:showBubbleSize val="0"/>
        </c:dLbls>
        <c:marker val="1"/>
        <c:smooth val="0"/>
        <c:axId val="1199087488"/>
        <c:axId val="1199087008"/>
      </c:lineChart>
      <c:dateAx>
        <c:axId val="1260726175"/>
        <c:scaling>
          <c:orientation val="minMax"/>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60725695"/>
        <c:crosses val="autoZero"/>
        <c:auto val="1"/>
        <c:lblOffset val="100"/>
        <c:baseTimeUnit val="days"/>
      </c:dateAx>
      <c:valAx>
        <c:axId val="1260725695"/>
        <c:scaling>
          <c:orientation val="minMax"/>
          <c:max val="6"/>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60726175"/>
        <c:crosses val="autoZero"/>
        <c:crossBetween val="between"/>
      </c:valAx>
      <c:valAx>
        <c:axId val="1199087008"/>
        <c:scaling>
          <c:orientation val="minMax"/>
          <c:min val="90"/>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99087488"/>
        <c:crosses val="max"/>
        <c:crossBetween val="between"/>
      </c:valAx>
      <c:dateAx>
        <c:axId val="1199087488"/>
        <c:scaling>
          <c:orientation val="minMax"/>
        </c:scaling>
        <c:delete val="1"/>
        <c:axPos val="b"/>
        <c:numFmt formatCode="m/d/yyyy" sourceLinked="1"/>
        <c:majorTickMark val="out"/>
        <c:minorTickMark val="none"/>
        <c:tickLblPos val="nextTo"/>
        <c:crossAx val="1199087008"/>
        <c:crosses val="autoZero"/>
        <c:auto val="1"/>
        <c:lblOffset val="100"/>
        <c:baseTimeUnit val="days"/>
        <c:majorUnit val="1"/>
        <c:minorUnit val="1"/>
      </c:date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1"/>
          <c:tx>
            <c:strRef>
              <c:f>Sheet1!$C$1</c:f>
              <c:strCache>
                <c:ptCount val="1"/>
                <c:pt idx="0">
                  <c:v>JPY Curncy  (L1)</c:v>
                </c:pt>
              </c:strCache>
            </c:strRef>
          </c:tx>
          <c:spPr>
            <a:ln w="28575" cap="rnd">
              <a:solidFill>
                <a:schemeClr val="accent2"/>
              </a:solidFill>
              <a:round/>
            </a:ln>
            <a:effectLst/>
          </c:spPr>
          <c:marker>
            <c:symbol val="none"/>
          </c:marker>
          <c:cat>
            <c:numRef>
              <c:f>Sheet1!$A$2:$A$887</c:f>
              <c:numCache>
                <c:formatCode>m/d/yyyy</c:formatCode>
                <c:ptCount val="886"/>
                <c:pt idx="0">
                  <c:v>45933</c:v>
                </c:pt>
                <c:pt idx="1">
                  <c:v>45926</c:v>
                </c:pt>
                <c:pt idx="2">
                  <c:v>45919</c:v>
                </c:pt>
                <c:pt idx="3">
                  <c:v>45912</c:v>
                </c:pt>
                <c:pt idx="4">
                  <c:v>45905</c:v>
                </c:pt>
                <c:pt idx="5">
                  <c:v>45898</c:v>
                </c:pt>
                <c:pt idx="6">
                  <c:v>45891</c:v>
                </c:pt>
                <c:pt idx="7">
                  <c:v>45884</c:v>
                </c:pt>
                <c:pt idx="8">
                  <c:v>45877</c:v>
                </c:pt>
                <c:pt idx="9">
                  <c:v>45870</c:v>
                </c:pt>
                <c:pt idx="10">
                  <c:v>45863</c:v>
                </c:pt>
                <c:pt idx="11">
                  <c:v>45856</c:v>
                </c:pt>
                <c:pt idx="12">
                  <c:v>45849</c:v>
                </c:pt>
                <c:pt idx="13">
                  <c:v>45842</c:v>
                </c:pt>
                <c:pt idx="14">
                  <c:v>45835</c:v>
                </c:pt>
                <c:pt idx="15">
                  <c:v>45828</c:v>
                </c:pt>
                <c:pt idx="16">
                  <c:v>45821</c:v>
                </c:pt>
                <c:pt idx="17">
                  <c:v>45814</c:v>
                </c:pt>
                <c:pt idx="18">
                  <c:v>45807</c:v>
                </c:pt>
                <c:pt idx="19">
                  <c:v>45800</c:v>
                </c:pt>
                <c:pt idx="20">
                  <c:v>45793</c:v>
                </c:pt>
                <c:pt idx="21">
                  <c:v>45786</c:v>
                </c:pt>
                <c:pt idx="22">
                  <c:v>45779</c:v>
                </c:pt>
                <c:pt idx="23">
                  <c:v>45772</c:v>
                </c:pt>
                <c:pt idx="24">
                  <c:v>45765</c:v>
                </c:pt>
                <c:pt idx="25">
                  <c:v>45758</c:v>
                </c:pt>
                <c:pt idx="26">
                  <c:v>45751</c:v>
                </c:pt>
                <c:pt idx="27">
                  <c:v>45744</c:v>
                </c:pt>
                <c:pt idx="28">
                  <c:v>45737</c:v>
                </c:pt>
                <c:pt idx="29">
                  <c:v>45730</c:v>
                </c:pt>
                <c:pt idx="30">
                  <c:v>45723</c:v>
                </c:pt>
                <c:pt idx="31">
                  <c:v>45716</c:v>
                </c:pt>
                <c:pt idx="32">
                  <c:v>45709</c:v>
                </c:pt>
                <c:pt idx="33">
                  <c:v>45702</c:v>
                </c:pt>
                <c:pt idx="34">
                  <c:v>45695</c:v>
                </c:pt>
                <c:pt idx="35">
                  <c:v>45688</c:v>
                </c:pt>
                <c:pt idx="36">
                  <c:v>45681</c:v>
                </c:pt>
                <c:pt idx="37">
                  <c:v>45674</c:v>
                </c:pt>
                <c:pt idx="38">
                  <c:v>45667</c:v>
                </c:pt>
                <c:pt idx="39">
                  <c:v>45660</c:v>
                </c:pt>
                <c:pt idx="40">
                  <c:v>45653</c:v>
                </c:pt>
                <c:pt idx="41">
                  <c:v>45646</c:v>
                </c:pt>
                <c:pt idx="42">
                  <c:v>45639</c:v>
                </c:pt>
                <c:pt idx="43">
                  <c:v>45632</c:v>
                </c:pt>
                <c:pt idx="44">
                  <c:v>45625</c:v>
                </c:pt>
                <c:pt idx="45">
                  <c:v>45618</c:v>
                </c:pt>
                <c:pt idx="46">
                  <c:v>45611</c:v>
                </c:pt>
                <c:pt idx="47">
                  <c:v>45604</c:v>
                </c:pt>
                <c:pt idx="48">
                  <c:v>45597</c:v>
                </c:pt>
                <c:pt idx="49">
                  <c:v>45590</c:v>
                </c:pt>
                <c:pt idx="50">
                  <c:v>45583</c:v>
                </c:pt>
                <c:pt idx="51">
                  <c:v>45576</c:v>
                </c:pt>
                <c:pt idx="52">
                  <c:v>45569</c:v>
                </c:pt>
                <c:pt idx="53">
                  <c:v>45562</c:v>
                </c:pt>
                <c:pt idx="54">
                  <c:v>45555</c:v>
                </c:pt>
                <c:pt idx="55">
                  <c:v>45548</c:v>
                </c:pt>
                <c:pt idx="56">
                  <c:v>45541</c:v>
                </c:pt>
                <c:pt idx="57">
                  <c:v>45534</c:v>
                </c:pt>
                <c:pt idx="58">
                  <c:v>45527</c:v>
                </c:pt>
                <c:pt idx="59">
                  <c:v>45520</c:v>
                </c:pt>
                <c:pt idx="60">
                  <c:v>45513</c:v>
                </c:pt>
                <c:pt idx="61">
                  <c:v>45506</c:v>
                </c:pt>
                <c:pt idx="62">
                  <c:v>45499</c:v>
                </c:pt>
                <c:pt idx="63">
                  <c:v>45492</c:v>
                </c:pt>
                <c:pt idx="64">
                  <c:v>45485</c:v>
                </c:pt>
                <c:pt idx="65">
                  <c:v>45478</c:v>
                </c:pt>
                <c:pt idx="66">
                  <c:v>45471</c:v>
                </c:pt>
                <c:pt idx="67">
                  <c:v>45464</c:v>
                </c:pt>
                <c:pt idx="68">
                  <c:v>45457</c:v>
                </c:pt>
                <c:pt idx="69">
                  <c:v>45450</c:v>
                </c:pt>
                <c:pt idx="70">
                  <c:v>45443</c:v>
                </c:pt>
                <c:pt idx="71">
                  <c:v>45436</c:v>
                </c:pt>
                <c:pt idx="72">
                  <c:v>45429</c:v>
                </c:pt>
                <c:pt idx="73">
                  <c:v>45422</c:v>
                </c:pt>
                <c:pt idx="74">
                  <c:v>45415</c:v>
                </c:pt>
                <c:pt idx="75">
                  <c:v>45408</c:v>
                </c:pt>
                <c:pt idx="76">
                  <c:v>45401</c:v>
                </c:pt>
                <c:pt idx="77">
                  <c:v>45394</c:v>
                </c:pt>
                <c:pt idx="78">
                  <c:v>45387</c:v>
                </c:pt>
                <c:pt idx="79">
                  <c:v>45380</c:v>
                </c:pt>
                <c:pt idx="80">
                  <c:v>45373</c:v>
                </c:pt>
                <c:pt idx="81">
                  <c:v>45366</c:v>
                </c:pt>
                <c:pt idx="82">
                  <c:v>45359</c:v>
                </c:pt>
                <c:pt idx="83">
                  <c:v>45352</c:v>
                </c:pt>
                <c:pt idx="84">
                  <c:v>45345</c:v>
                </c:pt>
                <c:pt idx="85">
                  <c:v>45338</c:v>
                </c:pt>
                <c:pt idx="86">
                  <c:v>45331</c:v>
                </c:pt>
                <c:pt idx="87">
                  <c:v>45324</c:v>
                </c:pt>
                <c:pt idx="88">
                  <c:v>45317</c:v>
                </c:pt>
                <c:pt idx="89">
                  <c:v>45310</c:v>
                </c:pt>
                <c:pt idx="90">
                  <c:v>45303</c:v>
                </c:pt>
                <c:pt idx="91">
                  <c:v>45296</c:v>
                </c:pt>
                <c:pt idx="92">
                  <c:v>45289</c:v>
                </c:pt>
                <c:pt idx="93">
                  <c:v>45282</c:v>
                </c:pt>
                <c:pt idx="94">
                  <c:v>45275</c:v>
                </c:pt>
                <c:pt idx="95">
                  <c:v>45268</c:v>
                </c:pt>
                <c:pt idx="96">
                  <c:v>45261</c:v>
                </c:pt>
                <c:pt idx="97">
                  <c:v>45254</c:v>
                </c:pt>
                <c:pt idx="98">
                  <c:v>45247</c:v>
                </c:pt>
                <c:pt idx="99">
                  <c:v>45240</c:v>
                </c:pt>
                <c:pt idx="100">
                  <c:v>45233</c:v>
                </c:pt>
                <c:pt idx="101">
                  <c:v>45226</c:v>
                </c:pt>
                <c:pt idx="102">
                  <c:v>45219</c:v>
                </c:pt>
                <c:pt idx="103">
                  <c:v>45212</c:v>
                </c:pt>
                <c:pt idx="104">
                  <c:v>45205</c:v>
                </c:pt>
                <c:pt idx="105">
                  <c:v>45198</c:v>
                </c:pt>
                <c:pt idx="106">
                  <c:v>45191</c:v>
                </c:pt>
                <c:pt idx="107">
                  <c:v>45184</c:v>
                </c:pt>
                <c:pt idx="108">
                  <c:v>45177</c:v>
                </c:pt>
                <c:pt idx="109">
                  <c:v>45170</c:v>
                </c:pt>
                <c:pt idx="110">
                  <c:v>45163</c:v>
                </c:pt>
                <c:pt idx="111">
                  <c:v>45156</c:v>
                </c:pt>
                <c:pt idx="112">
                  <c:v>45149</c:v>
                </c:pt>
                <c:pt idx="113">
                  <c:v>45142</c:v>
                </c:pt>
                <c:pt idx="114">
                  <c:v>45135</c:v>
                </c:pt>
                <c:pt idx="115">
                  <c:v>45128</c:v>
                </c:pt>
                <c:pt idx="116">
                  <c:v>45121</c:v>
                </c:pt>
                <c:pt idx="117">
                  <c:v>45114</c:v>
                </c:pt>
                <c:pt idx="118">
                  <c:v>45107</c:v>
                </c:pt>
                <c:pt idx="119">
                  <c:v>45100</c:v>
                </c:pt>
                <c:pt idx="120">
                  <c:v>45093</c:v>
                </c:pt>
                <c:pt idx="121">
                  <c:v>45086</c:v>
                </c:pt>
                <c:pt idx="122">
                  <c:v>45079</c:v>
                </c:pt>
                <c:pt idx="123">
                  <c:v>45072</c:v>
                </c:pt>
                <c:pt idx="124">
                  <c:v>45065</c:v>
                </c:pt>
                <c:pt idx="125">
                  <c:v>45058</c:v>
                </c:pt>
                <c:pt idx="126">
                  <c:v>45051</c:v>
                </c:pt>
                <c:pt idx="127">
                  <c:v>45044</c:v>
                </c:pt>
                <c:pt idx="128">
                  <c:v>45037</c:v>
                </c:pt>
                <c:pt idx="129">
                  <c:v>45030</c:v>
                </c:pt>
                <c:pt idx="130">
                  <c:v>45023</c:v>
                </c:pt>
                <c:pt idx="131">
                  <c:v>45016</c:v>
                </c:pt>
                <c:pt idx="132">
                  <c:v>45009</c:v>
                </c:pt>
                <c:pt idx="133">
                  <c:v>45002</c:v>
                </c:pt>
                <c:pt idx="134">
                  <c:v>44995</c:v>
                </c:pt>
                <c:pt idx="135">
                  <c:v>44988</c:v>
                </c:pt>
                <c:pt idx="136">
                  <c:v>44981</c:v>
                </c:pt>
                <c:pt idx="137">
                  <c:v>44974</c:v>
                </c:pt>
                <c:pt idx="138">
                  <c:v>44967</c:v>
                </c:pt>
                <c:pt idx="139">
                  <c:v>44960</c:v>
                </c:pt>
                <c:pt idx="140">
                  <c:v>44953</c:v>
                </c:pt>
                <c:pt idx="141">
                  <c:v>44946</c:v>
                </c:pt>
                <c:pt idx="142">
                  <c:v>44939</c:v>
                </c:pt>
                <c:pt idx="143">
                  <c:v>44932</c:v>
                </c:pt>
                <c:pt idx="144">
                  <c:v>44925</c:v>
                </c:pt>
                <c:pt idx="145">
                  <c:v>44918</c:v>
                </c:pt>
                <c:pt idx="146">
                  <c:v>44911</c:v>
                </c:pt>
                <c:pt idx="147">
                  <c:v>44904</c:v>
                </c:pt>
                <c:pt idx="148">
                  <c:v>44897</c:v>
                </c:pt>
                <c:pt idx="149">
                  <c:v>44890</c:v>
                </c:pt>
                <c:pt idx="150">
                  <c:v>44883</c:v>
                </c:pt>
                <c:pt idx="151">
                  <c:v>44876</c:v>
                </c:pt>
                <c:pt idx="152">
                  <c:v>44869</c:v>
                </c:pt>
                <c:pt idx="153">
                  <c:v>44862</c:v>
                </c:pt>
                <c:pt idx="154">
                  <c:v>44855</c:v>
                </c:pt>
                <c:pt idx="155">
                  <c:v>44848</c:v>
                </c:pt>
                <c:pt idx="156">
                  <c:v>44841</c:v>
                </c:pt>
                <c:pt idx="157">
                  <c:v>44834</c:v>
                </c:pt>
                <c:pt idx="158">
                  <c:v>44827</c:v>
                </c:pt>
                <c:pt idx="159">
                  <c:v>44820</c:v>
                </c:pt>
                <c:pt idx="160">
                  <c:v>44813</c:v>
                </c:pt>
                <c:pt idx="161">
                  <c:v>44806</c:v>
                </c:pt>
                <c:pt idx="162">
                  <c:v>44799</c:v>
                </c:pt>
                <c:pt idx="163">
                  <c:v>44792</c:v>
                </c:pt>
                <c:pt idx="164">
                  <c:v>44785</c:v>
                </c:pt>
                <c:pt idx="165">
                  <c:v>44778</c:v>
                </c:pt>
                <c:pt idx="166">
                  <c:v>44771</c:v>
                </c:pt>
                <c:pt idx="167">
                  <c:v>44764</c:v>
                </c:pt>
                <c:pt idx="168">
                  <c:v>44757</c:v>
                </c:pt>
                <c:pt idx="169">
                  <c:v>44750</c:v>
                </c:pt>
                <c:pt idx="170">
                  <c:v>44743</c:v>
                </c:pt>
                <c:pt idx="171">
                  <c:v>44736</c:v>
                </c:pt>
                <c:pt idx="172">
                  <c:v>44729</c:v>
                </c:pt>
                <c:pt idx="173">
                  <c:v>44722</c:v>
                </c:pt>
                <c:pt idx="174">
                  <c:v>44715</c:v>
                </c:pt>
                <c:pt idx="175">
                  <c:v>44708</c:v>
                </c:pt>
                <c:pt idx="176">
                  <c:v>44701</c:v>
                </c:pt>
                <c:pt idx="177">
                  <c:v>44694</c:v>
                </c:pt>
                <c:pt idx="178">
                  <c:v>44687</c:v>
                </c:pt>
                <c:pt idx="179">
                  <c:v>44680</c:v>
                </c:pt>
                <c:pt idx="180">
                  <c:v>44673</c:v>
                </c:pt>
                <c:pt idx="181">
                  <c:v>44666</c:v>
                </c:pt>
                <c:pt idx="182">
                  <c:v>44659</c:v>
                </c:pt>
                <c:pt idx="183">
                  <c:v>44652</c:v>
                </c:pt>
                <c:pt idx="184">
                  <c:v>44645</c:v>
                </c:pt>
                <c:pt idx="185">
                  <c:v>44638</c:v>
                </c:pt>
                <c:pt idx="186">
                  <c:v>44631</c:v>
                </c:pt>
                <c:pt idx="187">
                  <c:v>44624</c:v>
                </c:pt>
                <c:pt idx="188">
                  <c:v>44617</c:v>
                </c:pt>
                <c:pt idx="189">
                  <c:v>44610</c:v>
                </c:pt>
                <c:pt idx="190">
                  <c:v>44603</c:v>
                </c:pt>
                <c:pt idx="191">
                  <c:v>44596</c:v>
                </c:pt>
                <c:pt idx="192">
                  <c:v>44589</c:v>
                </c:pt>
                <c:pt idx="193">
                  <c:v>44582</c:v>
                </c:pt>
                <c:pt idx="194">
                  <c:v>44575</c:v>
                </c:pt>
                <c:pt idx="195">
                  <c:v>44568</c:v>
                </c:pt>
                <c:pt idx="196">
                  <c:v>44561</c:v>
                </c:pt>
                <c:pt idx="197">
                  <c:v>44554</c:v>
                </c:pt>
                <c:pt idx="198">
                  <c:v>44547</c:v>
                </c:pt>
                <c:pt idx="199">
                  <c:v>44540</c:v>
                </c:pt>
                <c:pt idx="200">
                  <c:v>44533</c:v>
                </c:pt>
                <c:pt idx="201">
                  <c:v>44526</c:v>
                </c:pt>
                <c:pt idx="202">
                  <c:v>44519</c:v>
                </c:pt>
                <c:pt idx="203">
                  <c:v>44512</c:v>
                </c:pt>
                <c:pt idx="204">
                  <c:v>44505</c:v>
                </c:pt>
                <c:pt idx="205">
                  <c:v>44498</c:v>
                </c:pt>
                <c:pt idx="206">
                  <c:v>44491</c:v>
                </c:pt>
                <c:pt idx="207">
                  <c:v>44484</c:v>
                </c:pt>
                <c:pt idx="208">
                  <c:v>44477</c:v>
                </c:pt>
                <c:pt idx="209">
                  <c:v>44470</c:v>
                </c:pt>
                <c:pt idx="210">
                  <c:v>44463</c:v>
                </c:pt>
                <c:pt idx="211">
                  <c:v>44456</c:v>
                </c:pt>
                <c:pt idx="212">
                  <c:v>44449</c:v>
                </c:pt>
                <c:pt idx="213">
                  <c:v>44442</c:v>
                </c:pt>
                <c:pt idx="214">
                  <c:v>44435</c:v>
                </c:pt>
                <c:pt idx="215">
                  <c:v>44428</c:v>
                </c:pt>
                <c:pt idx="216">
                  <c:v>44421</c:v>
                </c:pt>
                <c:pt idx="217">
                  <c:v>44414</c:v>
                </c:pt>
                <c:pt idx="218">
                  <c:v>44407</c:v>
                </c:pt>
                <c:pt idx="219">
                  <c:v>44400</c:v>
                </c:pt>
                <c:pt idx="220">
                  <c:v>44393</c:v>
                </c:pt>
                <c:pt idx="221">
                  <c:v>44386</c:v>
                </c:pt>
                <c:pt idx="222">
                  <c:v>44379</c:v>
                </c:pt>
                <c:pt idx="223">
                  <c:v>44372</c:v>
                </c:pt>
                <c:pt idx="224">
                  <c:v>44365</c:v>
                </c:pt>
                <c:pt idx="225">
                  <c:v>44358</c:v>
                </c:pt>
                <c:pt idx="226">
                  <c:v>44351</c:v>
                </c:pt>
                <c:pt idx="227">
                  <c:v>44344</c:v>
                </c:pt>
                <c:pt idx="228">
                  <c:v>44337</c:v>
                </c:pt>
                <c:pt idx="229">
                  <c:v>44330</c:v>
                </c:pt>
                <c:pt idx="230">
                  <c:v>44323</c:v>
                </c:pt>
                <c:pt idx="231">
                  <c:v>44316</c:v>
                </c:pt>
                <c:pt idx="232">
                  <c:v>44309</c:v>
                </c:pt>
                <c:pt idx="233">
                  <c:v>44302</c:v>
                </c:pt>
                <c:pt idx="234">
                  <c:v>44295</c:v>
                </c:pt>
                <c:pt idx="235">
                  <c:v>44288</c:v>
                </c:pt>
                <c:pt idx="236">
                  <c:v>44281</c:v>
                </c:pt>
                <c:pt idx="237">
                  <c:v>44274</c:v>
                </c:pt>
                <c:pt idx="238">
                  <c:v>44267</c:v>
                </c:pt>
                <c:pt idx="239">
                  <c:v>44260</c:v>
                </c:pt>
                <c:pt idx="240">
                  <c:v>44253</c:v>
                </c:pt>
                <c:pt idx="241">
                  <c:v>44246</c:v>
                </c:pt>
                <c:pt idx="242">
                  <c:v>44239</c:v>
                </c:pt>
                <c:pt idx="243">
                  <c:v>44232</c:v>
                </c:pt>
                <c:pt idx="244">
                  <c:v>44225</c:v>
                </c:pt>
                <c:pt idx="245">
                  <c:v>44218</c:v>
                </c:pt>
                <c:pt idx="246">
                  <c:v>44211</c:v>
                </c:pt>
                <c:pt idx="247">
                  <c:v>44204</c:v>
                </c:pt>
                <c:pt idx="248">
                  <c:v>44197</c:v>
                </c:pt>
                <c:pt idx="249">
                  <c:v>44190</c:v>
                </c:pt>
                <c:pt idx="250">
                  <c:v>44183</c:v>
                </c:pt>
                <c:pt idx="251">
                  <c:v>44176</c:v>
                </c:pt>
                <c:pt idx="252">
                  <c:v>44169</c:v>
                </c:pt>
                <c:pt idx="253">
                  <c:v>44162</c:v>
                </c:pt>
                <c:pt idx="254">
                  <c:v>44155</c:v>
                </c:pt>
                <c:pt idx="255">
                  <c:v>44148</c:v>
                </c:pt>
                <c:pt idx="256">
                  <c:v>44141</c:v>
                </c:pt>
                <c:pt idx="257">
                  <c:v>44134</c:v>
                </c:pt>
                <c:pt idx="258">
                  <c:v>44127</c:v>
                </c:pt>
                <c:pt idx="259">
                  <c:v>44120</c:v>
                </c:pt>
                <c:pt idx="260">
                  <c:v>44113</c:v>
                </c:pt>
                <c:pt idx="261">
                  <c:v>44106</c:v>
                </c:pt>
                <c:pt idx="262">
                  <c:v>44099</c:v>
                </c:pt>
                <c:pt idx="263">
                  <c:v>44092</c:v>
                </c:pt>
                <c:pt idx="264">
                  <c:v>44085</c:v>
                </c:pt>
                <c:pt idx="265">
                  <c:v>44078</c:v>
                </c:pt>
                <c:pt idx="266">
                  <c:v>44071</c:v>
                </c:pt>
                <c:pt idx="267">
                  <c:v>44064</c:v>
                </c:pt>
                <c:pt idx="268">
                  <c:v>44057</c:v>
                </c:pt>
                <c:pt idx="269">
                  <c:v>44050</c:v>
                </c:pt>
                <c:pt idx="270">
                  <c:v>44043</c:v>
                </c:pt>
                <c:pt idx="271">
                  <c:v>44036</c:v>
                </c:pt>
                <c:pt idx="272">
                  <c:v>44029</c:v>
                </c:pt>
                <c:pt idx="273">
                  <c:v>44022</c:v>
                </c:pt>
                <c:pt idx="274">
                  <c:v>44015</c:v>
                </c:pt>
                <c:pt idx="275">
                  <c:v>44008</c:v>
                </c:pt>
                <c:pt idx="276">
                  <c:v>44001</c:v>
                </c:pt>
                <c:pt idx="277">
                  <c:v>43994</c:v>
                </c:pt>
                <c:pt idx="278">
                  <c:v>43987</c:v>
                </c:pt>
                <c:pt idx="279">
                  <c:v>43980</c:v>
                </c:pt>
                <c:pt idx="280">
                  <c:v>43973</c:v>
                </c:pt>
                <c:pt idx="281">
                  <c:v>43966</c:v>
                </c:pt>
                <c:pt idx="282">
                  <c:v>43959</c:v>
                </c:pt>
                <c:pt idx="283">
                  <c:v>43952</c:v>
                </c:pt>
                <c:pt idx="284">
                  <c:v>43945</c:v>
                </c:pt>
                <c:pt idx="285">
                  <c:v>43938</c:v>
                </c:pt>
                <c:pt idx="286">
                  <c:v>43931</c:v>
                </c:pt>
                <c:pt idx="287">
                  <c:v>43924</c:v>
                </c:pt>
                <c:pt idx="288">
                  <c:v>43917</c:v>
                </c:pt>
                <c:pt idx="289">
                  <c:v>43910</c:v>
                </c:pt>
                <c:pt idx="290">
                  <c:v>43903</c:v>
                </c:pt>
                <c:pt idx="291">
                  <c:v>43896</c:v>
                </c:pt>
                <c:pt idx="292">
                  <c:v>43889</c:v>
                </c:pt>
                <c:pt idx="293">
                  <c:v>43882</c:v>
                </c:pt>
                <c:pt idx="294">
                  <c:v>43875</c:v>
                </c:pt>
                <c:pt idx="295">
                  <c:v>43868</c:v>
                </c:pt>
                <c:pt idx="296">
                  <c:v>43861</c:v>
                </c:pt>
                <c:pt idx="297">
                  <c:v>43854</c:v>
                </c:pt>
                <c:pt idx="298">
                  <c:v>43847</c:v>
                </c:pt>
                <c:pt idx="299">
                  <c:v>43840</c:v>
                </c:pt>
                <c:pt idx="300">
                  <c:v>43833</c:v>
                </c:pt>
                <c:pt idx="301">
                  <c:v>43826</c:v>
                </c:pt>
                <c:pt idx="302">
                  <c:v>43819</c:v>
                </c:pt>
                <c:pt idx="303">
                  <c:v>43812</c:v>
                </c:pt>
                <c:pt idx="304">
                  <c:v>43805</c:v>
                </c:pt>
                <c:pt idx="305">
                  <c:v>43798</c:v>
                </c:pt>
                <c:pt idx="306">
                  <c:v>43791</c:v>
                </c:pt>
                <c:pt idx="307">
                  <c:v>43784</c:v>
                </c:pt>
                <c:pt idx="308">
                  <c:v>43777</c:v>
                </c:pt>
                <c:pt idx="309">
                  <c:v>43770</c:v>
                </c:pt>
                <c:pt idx="310">
                  <c:v>43763</c:v>
                </c:pt>
                <c:pt idx="311">
                  <c:v>43756</c:v>
                </c:pt>
                <c:pt idx="312">
                  <c:v>43749</c:v>
                </c:pt>
                <c:pt idx="313">
                  <c:v>43742</c:v>
                </c:pt>
                <c:pt idx="314">
                  <c:v>43735</c:v>
                </c:pt>
                <c:pt idx="315">
                  <c:v>43728</c:v>
                </c:pt>
                <c:pt idx="316">
                  <c:v>43721</c:v>
                </c:pt>
                <c:pt idx="317">
                  <c:v>43714</c:v>
                </c:pt>
                <c:pt idx="318">
                  <c:v>43707</c:v>
                </c:pt>
                <c:pt idx="319">
                  <c:v>43700</c:v>
                </c:pt>
                <c:pt idx="320">
                  <c:v>43693</c:v>
                </c:pt>
                <c:pt idx="321">
                  <c:v>43686</c:v>
                </c:pt>
                <c:pt idx="322">
                  <c:v>43679</c:v>
                </c:pt>
                <c:pt idx="323">
                  <c:v>43672</c:v>
                </c:pt>
                <c:pt idx="324">
                  <c:v>43665</c:v>
                </c:pt>
                <c:pt idx="325">
                  <c:v>43658</c:v>
                </c:pt>
                <c:pt idx="326">
                  <c:v>43651</c:v>
                </c:pt>
                <c:pt idx="327">
                  <c:v>43644</c:v>
                </c:pt>
                <c:pt idx="328">
                  <c:v>43637</c:v>
                </c:pt>
                <c:pt idx="329">
                  <c:v>43630</c:v>
                </c:pt>
                <c:pt idx="330">
                  <c:v>43623</c:v>
                </c:pt>
                <c:pt idx="331">
                  <c:v>43616</c:v>
                </c:pt>
                <c:pt idx="332">
                  <c:v>43609</c:v>
                </c:pt>
                <c:pt idx="333">
                  <c:v>43602</c:v>
                </c:pt>
                <c:pt idx="334">
                  <c:v>43595</c:v>
                </c:pt>
                <c:pt idx="335">
                  <c:v>43588</c:v>
                </c:pt>
                <c:pt idx="336">
                  <c:v>43581</c:v>
                </c:pt>
                <c:pt idx="337">
                  <c:v>43574</c:v>
                </c:pt>
                <c:pt idx="338">
                  <c:v>43567</c:v>
                </c:pt>
                <c:pt idx="339">
                  <c:v>43560</c:v>
                </c:pt>
                <c:pt idx="340">
                  <c:v>43553</c:v>
                </c:pt>
                <c:pt idx="341">
                  <c:v>43546</c:v>
                </c:pt>
                <c:pt idx="342">
                  <c:v>43539</c:v>
                </c:pt>
                <c:pt idx="343">
                  <c:v>43532</c:v>
                </c:pt>
                <c:pt idx="344">
                  <c:v>43525</c:v>
                </c:pt>
                <c:pt idx="345">
                  <c:v>43518</c:v>
                </c:pt>
                <c:pt idx="346">
                  <c:v>43511</c:v>
                </c:pt>
                <c:pt idx="347">
                  <c:v>43504</c:v>
                </c:pt>
                <c:pt idx="348">
                  <c:v>43497</c:v>
                </c:pt>
                <c:pt idx="349">
                  <c:v>43490</c:v>
                </c:pt>
                <c:pt idx="350">
                  <c:v>43483</c:v>
                </c:pt>
                <c:pt idx="351">
                  <c:v>43476</c:v>
                </c:pt>
                <c:pt idx="352">
                  <c:v>43469</c:v>
                </c:pt>
                <c:pt idx="353">
                  <c:v>43462</c:v>
                </c:pt>
                <c:pt idx="354">
                  <c:v>43455</c:v>
                </c:pt>
                <c:pt idx="355">
                  <c:v>43448</c:v>
                </c:pt>
                <c:pt idx="356">
                  <c:v>43441</c:v>
                </c:pt>
                <c:pt idx="357">
                  <c:v>43434</c:v>
                </c:pt>
                <c:pt idx="358">
                  <c:v>43427</c:v>
                </c:pt>
                <c:pt idx="359">
                  <c:v>43420</c:v>
                </c:pt>
                <c:pt idx="360">
                  <c:v>43413</c:v>
                </c:pt>
                <c:pt idx="361">
                  <c:v>43406</c:v>
                </c:pt>
                <c:pt idx="362">
                  <c:v>43399</c:v>
                </c:pt>
                <c:pt idx="363">
                  <c:v>43392</c:v>
                </c:pt>
                <c:pt idx="364">
                  <c:v>43385</c:v>
                </c:pt>
                <c:pt idx="365">
                  <c:v>43378</c:v>
                </c:pt>
                <c:pt idx="366">
                  <c:v>43371</c:v>
                </c:pt>
                <c:pt idx="367">
                  <c:v>43364</c:v>
                </c:pt>
                <c:pt idx="368">
                  <c:v>43357</c:v>
                </c:pt>
                <c:pt idx="369">
                  <c:v>43350</c:v>
                </c:pt>
                <c:pt idx="370">
                  <c:v>43343</c:v>
                </c:pt>
                <c:pt idx="371">
                  <c:v>43336</c:v>
                </c:pt>
                <c:pt idx="372">
                  <c:v>43329</c:v>
                </c:pt>
                <c:pt idx="373">
                  <c:v>43322</c:v>
                </c:pt>
                <c:pt idx="374">
                  <c:v>43315</c:v>
                </c:pt>
                <c:pt idx="375">
                  <c:v>43308</c:v>
                </c:pt>
                <c:pt idx="376">
                  <c:v>43301</c:v>
                </c:pt>
                <c:pt idx="377">
                  <c:v>43294</c:v>
                </c:pt>
                <c:pt idx="378">
                  <c:v>43287</c:v>
                </c:pt>
                <c:pt idx="379">
                  <c:v>43280</c:v>
                </c:pt>
                <c:pt idx="380">
                  <c:v>43273</c:v>
                </c:pt>
                <c:pt idx="381">
                  <c:v>43266</c:v>
                </c:pt>
                <c:pt idx="382">
                  <c:v>43259</c:v>
                </c:pt>
                <c:pt idx="383">
                  <c:v>43252</c:v>
                </c:pt>
                <c:pt idx="384">
                  <c:v>43245</c:v>
                </c:pt>
                <c:pt idx="385">
                  <c:v>43238</c:v>
                </c:pt>
                <c:pt idx="386">
                  <c:v>43231</c:v>
                </c:pt>
                <c:pt idx="387">
                  <c:v>43224</c:v>
                </c:pt>
                <c:pt idx="388">
                  <c:v>43217</c:v>
                </c:pt>
                <c:pt idx="389">
                  <c:v>43210</c:v>
                </c:pt>
                <c:pt idx="390">
                  <c:v>43203</c:v>
                </c:pt>
                <c:pt idx="391">
                  <c:v>43196</c:v>
                </c:pt>
                <c:pt idx="392">
                  <c:v>43189</c:v>
                </c:pt>
                <c:pt idx="393">
                  <c:v>43182</c:v>
                </c:pt>
                <c:pt idx="394">
                  <c:v>43175</c:v>
                </c:pt>
                <c:pt idx="395">
                  <c:v>43168</c:v>
                </c:pt>
                <c:pt idx="396">
                  <c:v>43161</c:v>
                </c:pt>
                <c:pt idx="397">
                  <c:v>43154</c:v>
                </c:pt>
                <c:pt idx="398">
                  <c:v>43147</c:v>
                </c:pt>
                <c:pt idx="399">
                  <c:v>43140</c:v>
                </c:pt>
                <c:pt idx="400">
                  <c:v>43133</c:v>
                </c:pt>
                <c:pt idx="401">
                  <c:v>43126</c:v>
                </c:pt>
                <c:pt idx="402">
                  <c:v>43119</c:v>
                </c:pt>
                <c:pt idx="403">
                  <c:v>43112</c:v>
                </c:pt>
                <c:pt idx="404">
                  <c:v>43105</c:v>
                </c:pt>
                <c:pt idx="405">
                  <c:v>43098</c:v>
                </c:pt>
                <c:pt idx="406">
                  <c:v>43091</c:v>
                </c:pt>
                <c:pt idx="407">
                  <c:v>43084</c:v>
                </c:pt>
                <c:pt idx="408">
                  <c:v>43077</c:v>
                </c:pt>
                <c:pt idx="409">
                  <c:v>43070</c:v>
                </c:pt>
                <c:pt idx="410">
                  <c:v>43063</c:v>
                </c:pt>
                <c:pt idx="411">
                  <c:v>43056</c:v>
                </c:pt>
                <c:pt idx="412">
                  <c:v>43049</c:v>
                </c:pt>
                <c:pt idx="413">
                  <c:v>43042</c:v>
                </c:pt>
                <c:pt idx="414">
                  <c:v>43035</c:v>
                </c:pt>
                <c:pt idx="415">
                  <c:v>43028</c:v>
                </c:pt>
                <c:pt idx="416">
                  <c:v>43021</c:v>
                </c:pt>
                <c:pt idx="417">
                  <c:v>43014</c:v>
                </c:pt>
                <c:pt idx="418">
                  <c:v>43007</c:v>
                </c:pt>
                <c:pt idx="419">
                  <c:v>43000</c:v>
                </c:pt>
                <c:pt idx="420">
                  <c:v>42993</c:v>
                </c:pt>
                <c:pt idx="421">
                  <c:v>42986</c:v>
                </c:pt>
                <c:pt idx="422">
                  <c:v>42979</c:v>
                </c:pt>
                <c:pt idx="423">
                  <c:v>42972</c:v>
                </c:pt>
                <c:pt idx="424">
                  <c:v>42965</c:v>
                </c:pt>
                <c:pt idx="425">
                  <c:v>42958</c:v>
                </c:pt>
                <c:pt idx="426">
                  <c:v>42951</c:v>
                </c:pt>
                <c:pt idx="427">
                  <c:v>42944</c:v>
                </c:pt>
                <c:pt idx="428">
                  <c:v>42937</c:v>
                </c:pt>
                <c:pt idx="429">
                  <c:v>42930</c:v>
                </c:pt>
                <c:pt idx="430">
                  <c:v>42923</c:v>
                </c:pt>
                <c:pt idx="431">
                  <c:v>42916</c:v>
                </c:pt>
                <c:pt idx="432">
                  <c:v>42909</c:v>
                </c:pt>
                <c:pt idx="433">
                  <c:v>42902</c:v>
                </c:pt>
                <c:pt idx="434">
                  <c:v>42895</c:v>
                </c:pt>
                <c:pt idx="435">
                  <c:v>42888</c:v>
                </c:pt>
                <c:pt idx="436">
                  <c:v>42881</c:v>
                </c:pt>
                <c:pt idx="437">
                  <c:v>42874</c:v>
                </c:pt>
                <c:pt idx="438">
                  <c:v>42867</c:v>
                </c:pt>
                <c:pt idx="439">
                  <c:v>42860</c:v>
                </c:pt>
                <c:pt idx="440">
                  <c:v>42853</c:v>
                </c:pt>
                <c:pt idx="441">
                  <c:v>42846</c:v>
                </c:pt>
                <c:pt idx="442">
                  <c:v>42839</c:v>
                </c:pt>
                <c:pt idx="443">
                  <c:v>42832</c:v>
                </c:pt>
                <c:pt idx="444">
                  <c:v>42825</c:v>
                </c:pt>
                <c:pt idx="445">
                  <c:v>42818</c:v>
                </c:pt>
                <c:pt idx="446">
                  <c:v>42811</c:v>
                </c:pt>
                <c:pt idx="447">
                  <c:v>42804</c:v>
                </c:pt>
                <c:pt idx="448">
                  <c:v>42797</c:v>
                </c:pt>
                <c:pt idx="449">
                  <c:v>42790</c:v>
                </c:pt>
                <c:pt idx="450">
                  <c:v>42783</c:v>
                </c:pt>
                <c:pt idx="451">
                  <c:v>42776</c:v>
                </c:pt>
                <c:pt idx="452">
                  <c:v>42769</c:v>
                </c:pt>
                <c:pt idx="453">
                  <c:v>42762</c:v>
                </c:pt>
                <c:pt idx="454">
                  <c:v>42755</c:v>
                </c:pt>
                <c:pt idx="455">
                  <c:v>42748</c:v>
                </c:pt>
                <c:pt idx="456">
                  <c:v>42741</c:v>
                </c:pt>
                <c:pt idx="457">
                  <c:v>42734</c:v>
                </c:pt>
                <c:pt idx="458">
                  <c:v>42727</c:v>
                </c:pt>
                <c:pt idx="459">
                  <c:v>42720</c:v>
                </c:pt>
                <c:pt idx="460">
                  <c:v>42713</c:v>
                </c:pt>
                <c:pt idx="461">
                  <c:v>42706</c:v>
                </c:pt>
                <c:pt idx="462">
                  <c:v>42699</c:v>
                </c:pt>
                <c:pt idx="463">
                  <c:v>42692</c:v>
                </c:pt>
                <c:pt idx="464">
                  <c:v>42685</c:v>
                </c:pt>
                <c:pt idx="465">
                  <c:v>42678</c:v>
                </c:pt>
                <c:pt idx="466">
                  <c:v>42671</c:v>
                </c:pt>
                <c:pt idx="467">
                  <c:v>42664</c:v>
                </c:pt>
                <c:pt idx="468">
                  <c:v>42657</c:v>
                </c:pt>
                <c:pt idx="469">
                  <c:v>42650</c:v>
                </c:pt>
                <c:pt idx="470">
                  <c:v>42643</c:v>
                </c:pt>
                <c:pt idx="471">
                  <c:v>42636</c:v>
                </c:pt>
                <c:pt idx="472">
                  <c:v>42629</c:v>
                </c:pt>
                <c:pt idx="473">
                  <c:v>42622</c:v>
                </c:pt>
                <c:pt idx="474">
                  <c:v>42615</c:v>
                </c:pt>
                <c:pt idx="475">
                  <c:v>42608</c:v>
                </c:pt>
                <c:pt idx="476">
                  <c:v>42601</c:v>
                </c:pt>
                <c:pt idx="477">
                  <c:v>42594</c:v>
                </c:pt>
                <c:pt idx="478">
                  <c:v>42587</c:v>
                </c:pt>
                <c:pt idx="479">
                  <c:v>42580</c:v>
                </c:pt>
                <c:pt idx="480">
                  <c:v>42573</c:v>
                </c:pt>
                <c:pt idx="481">
                  <c:v>42566</c:v>
                </c:pt>
                <c:pt idx="482">
                  <c:v>42559</c:v>
                </c:pt>
                <c:pt idx="483">
                  <c:v>42552</c:v>
                </c:pt>
                <c:pt idx="484">
                  <c:v>42545</c:v>
                </c:pt>
                <c:pt idx="485">
                  <c:v>42538</c:v>
                </c:pt>
                <c:pt idx="486">
                  <c:v>42531</c:v>
                </c:pt>
                <c:pt idx="487">
                  <c:v>42524</c:v>
                </c:pt>
                <c:pt idx="488">
                  <c:v>42517</c:v>
                </c:pt>
                <c:pt idx="489">
                  <c:v>42510</c:v>
                </c:pt>
                <c:pt idx="490">
                  <c:v>42503</c:v>
                </c:pt>
                <c:pt idx="491">
                  <c:v>42496</c:v>
                </c:pt>
                <c:pt idx="492">
                  <c:v>42489</c:v>
                </c:pt>
                <c:pt idx="493">
                  <c:v>42482</c:v>
                </c:pt>
                <c:pt idx="494">
                  <c:v>42475</c:v>
                </c:pt>
                <c:pt idx="495">
                  <c:v>42468</c:v>
                </c:pt>
                <c:pt idx="496">
                  <c:v>42461</c:v>
                </c:pt>
                <c:pt idx="497">
                  <c:v>42454</c:v>
                </c:pt>
                <c:pt idx="498">
                  <c:v>42447</c:v>
                </c:pt>
                <c:pt idx="499">
                  <c:v>42440</c:v>
                </c:pt>
                <c:pt idx="500">
                  <c:v>42433</c:v>
                </c:pt>
                <c:pt idx="501">
                  <c:v>42426</c:v>
                </c:pt>
                <c:pt idx="502">
                  <c:v>42419</c:v>
                </c:pt>
                <c:pt idx="503">
                  <c:v>42412</c:v>
                </c:pt>
                <c:pt idx="504">
                  <c:v>42405</c:v>
                </c:pt>
                <c:pt idx="505">
                  <c:v>42398</c:v>
                </c:pt>
                <c:pt idx="506">
                  <c:v>42391</c:v>
                </c:pt>
                <c:pt idx="507">
                  <c:v>42384</c:v>
                </c:pt>
                <c:pt idx="508">
                  <c:v>42377</c:v>
                </c:pt>
                <c:pt idx="509">
                  <c:v>42370</c:v>
                </c:pt>
                <c:pt idx="510">
                  <c:v>42363</c:v>
                </c:pt>
                <c:pt idx="511">
                  <c:v>42356</c:v>
                </c:pt>
                <c:pt idx="512">
                  <c:v>42349</c:v>
                </c:pt>
                <c:pt idx="513">
                  <c:v>42342</c:v>
                </c:pt>
                <c:pt idx="514">
                  <c:v>42335</c:v>
                </c:pt>
                <c:pt idx="515">
                  <c:v>42328</c:v>
                </c:pt>
                <c:pt idx="516">
                  <c:v>42321</c:v>
                </c:pt>
                <c:pt idx="517">
                  <c:v>42314</c:v>
                </c:pt>
                <c:pt idx="518">
                  <c:v>42307</c:v>
                </c:pt>
                <c:pt idx="519">
                  <c:v>42300</c:v>
                </c:pt>
                <c:pt idx="520">
                  <c:v>42293</c:v>
                </c:pt>
                <c:pt idx="521">
                  <c:v>42286</c:v>
                </c:pt>
                <c:pt idx="522">
                  <c:v>42279</c:v>
                </c:pt>
                <c:pt idx="523">
                  <c:v>42272</c:v>
                </c:pt>
                <c:pt idx="524">
                  <c:v>42265</c:v>
                </c:pt>
                <c:pt idx="525">
                  <c:v>42258</c:v>
                </c:pt>
                <c:pt idx="526">
                  <c:v>42251</c:v>
                </c:pt>
                <c:pt idx="527">
                  <c:v>42244</c:v>
                </c:pt>
                <c:pt idx="528">
                  <c:v>42237</c:v>
                </c:pt>
                <c:pt idx="529">
                  <c:v>42230</c:v>
                </c:pt>
                <c:pt idx="530">
                  <c:v>42223</c:v>
                </c:pt>
                <c:pt idx="531">
                  <c:v>42216</c:v>
                </c:pt>
                <c:pt idx="532">
                  <c:v>42209</c:v>
                </c:pt>
                <c:pt idx="533">
                  <c:v>42202</c:v>
                </c:pt>
                <c:pt idx="534">
                  <c:v>42195</c:v>
                </c:pt>
                <c:pt idx="535">
                  <c:v>42188</c:v>
                </c:pt>
                <c:pt idx="536">
                  <c:v>42181</c:v>
                </c:pt>
                <c:pt idx="537">
                  <c:v>42174</c:v>
                </c:pt>
                <c:pt idx="538">
                  <c:v>42167</c:v>
                </c:pt>
                <c:pt idx="539">
                  <c:v>42160</c:v>
                </c:pt>
                <c:pt idx="540">
                  <c:v>42153</c:v>
                </c:pt>
                <c:pt idx="541">
                  <c:v>42146</c:v>
                </c:pt>
                <c:pt idx="542">
                  <c:v>42139</c:v>
                </c:pt>
                <c:pt idx="543">
                  <c:v>42132</c:v>
                </c:pt>
                <c:pt idx="544">
                  <c:v>42125</c:v>
                </c:pt>
                <c:pt idx="545">
                  <c:v>42118</c:v>
                </c:pt>
                <c:pt idx="546">
                  <c:v>42111</c:v>
                </c:pt>
                <c:pt idx="547">
                  <c:v>42104</c:v>
                </c:pt>
                <c:pt idx="548">
                  <c:v>42097</c:v>
                </c:pt>
                <c:pt idx="549">
                  <c:v>42090</c:v>
                </c:pt>
                <c:pt idx="550">
                  <c:v>42083</c:v>
                </c:pt>
                <c:pt idx="551">
                  <c:v>42076</c:v>
                </c:pt>
                <c:pt idx="552">
                  <c:v>42069</c:v>
                </c:pt>
                <c:pt idx="553">
                  <c:v>42062</c:v>
                </c:pt>
                <c:pt idx="554">
                  <c:v>42055</c:v>
                </c:pt>
                <c:pt idx="555">
                  <c:v>42048</c:v>
                </c:pt>
                <c:pt idx="556">
                  <c:v>42041</c:v>
                </c:pt>
                <c:pt idx="557">
                  <c:v>42034</c:v>
                </c:pt>
                <c:pt idx="558">
                  <c:v>42027</c:v>
                </c:pt>
                <c:pt idx="559">
                  <c:v>42020</c:v>
                </c:pt>
                <c:pt idx="560">
                  <c:v>42013</c:v>
                </c:pt>
                <c:pt idx="561">
                  <c:v>42006</c:v>
                </c:pt>
                <c:pt idx="562">
                  <c:v>41999</c:v>
                </c:pt>
                <c:pt idx="563">
                  <c:v>41992</c:v>
                </c:pt>
                <c:pt idx="564">
                  <c:v>41985</c:v>
                </c:pt>
                <c:pt idx="565">
                  <c:v>41978</c:v>
                </c:pt>
                <c:pt idx="566">
                  <c:v>41971</c:v>
                </c:pt>
                <c:pt idx="567">
                  <c:v>41964</c:v>
                </c:pt>
                <c:pt idx="568">
                  <c:v>41957</c:v>
                </c:pt>
                <c:pt idx="569">
                  <c:v>41950</c:v>
                </c:pt>
                <c:pt idx="570">
                  <c:v>41943</c:v>
                </c:pt>
                <c:pt idx="571">
                  <c:v>41936</c:v>
                </c:pt>
                <c:pt idx="572">
                  <c:v>41929</c:v>
                </c:pt>
                <c:pt idx="573">
                  <c:v>41922</c:v>
                </c:pt>
                <c:pt idx="574">
                  <c:v>41915</c:v>
                </c:pt>
                <c:pt idx="575">
                  <c:v>41908</c:v>
                </c:pt>
                <c:pt idx="576">
                  <c:v>41901</c:v>
                </c:pt>
                <c:pt idx="577">
                  <c:v>41894</c:v>
                </c:pt>
                <c:pt idx="578">
                  <c:v>41887</c:v>
                </c:pt>
                <c:pt idx="579">
                  <c:v>41880</c:v>
                </c:pt>
                <c:pt idx="580">
                  <c:v>41873</c:v>
                </c:pt>
                <c:pt idx="581">
                  <c:v>41866</c:v>
                </c:pt>
                <c:pt idx="582">
                  <c:v>41859</c:v>
                </c:pt>
                <c:pt idx="583">
                  <c:v>41852</c:v>
                </c:pt>
                <c:pt idx="584">
                  <c:v>41845</c:v>
                </c:pt>
                <c:pt idx="585">
                  <c:v>41838</c:v>
                </c:pt>
                <c:pt idx="586">
                  <c:v>41831</c:v>
                </c:pt>
                <c:pt idx="587">
                  <c:v>41824</c:v>
                </c:pt>
                <c:pt idx="588">
                  <c:v>41817</c:v>
                </c:pt>
                <c:pt idx="589">
                  <c:v>41810</c:v>
                </c:pt>
                <c:pt idx="590">
                  <c:v>41803</c:v>
                </c:pt>
                <c:pt idx="591">
                  <c:v>41796</c:v>
                </c:pt>
                <c:pt idx="592">
                  <c:v>41789</c:v>
                </c:pt>
                <c:pt idx="593">
                  <c:v>41782</c:v>
                </c:pt>
                <c:pt idx="594">
                  <c:v>41775</c:v>
                </c:pt>
                <c:pt idx="595">
                  <c:v>41768</c:v>
                </c:pt>
                <c:pt idx="596">
                  <c:v>41761</c:v>
                </c:pt>
                <c:pt idx="597">
                  <c:v>41754</c:v>
                </c:pt>
                <c:pt idx="598">
                  <c:v>41747</c:v>
                </c:pt>
                <c:pt idx="599">
                  <c:v>41740</c:v>
                </c:pt>
                <c:pt idx="600">
                  <c:v>41733</c:v>
                </c:pt>
                <c:pt idx="601">
                  <c:v>41726</c:v>
                </c:pt>
                <c:pt idx="602">
                  <c:v>41719</c:v>
                </c:pt>
                <c:pt idx="603">
                  <c:v>41712</c:v>
                </c:pt>
                <c:pt idx="604">
                  <c:v>41705</c:v>
                </c:pt>
                <c:pt idx="605">
                  <c:v>41698</c:v>
                </c:pt>
                <c:pt idx="606">
                  <c:v>41691</c:v>
                </c:pt>
                <c:pt idx="607">
                  <c:v>41684</c:v>
                </c:pt>
                <c:pt idx="608">
                  <c:v>41677</c:v>
                </c:pt>
                <c:pt idx="609">
                  <c:v>41670</c:v>
                </c:pt>
                <c:pt idx="610">
                  <c:v>41663</c:v>
                </c:pt>
                <c:pt idx="611">
                  <c:v>41656</c:v>
                </c:pt>
                <c:pt idx="612">
                  <c:v>41649</c:v>
                </c:pt>
                <c:pt idx="613">
                  <c:v>41642</c:v>
                </c:pt>
                <c:pt idx="614">
                  <c:v>41635</c:v>
                </c:pt>
                <c:pt idx="615">
                  <c:v>41628</c:v>
                </c:pt>
                <c:pt idx="616">
                  <c:v>41621</c:v>
                </c:pt>
                <c:pt idx="617">
                  <c:v>41614</c:v>
                </c:pt>
                <c:pt idx="618">
                  <c:v>41607</c:v>
                </c:pt>
                <c:pt idx="619">
                  <c:v>41600</c:v>
                </c:pt>
                <c:pt idx="620">
                  <c:v>41593</c:v>
                </c:pt>
                <c:pt idx="621">
                  <c:v>41586</c:v>
                </c:pt>
                <c:pt idx="622">
                  <c:v>41579</c:v>
                </c:pt>
                <c:pt idx="623">
                  <c:v>41572</c:v>
                </c:pt>
                <c:pt idx="624">
                  <c:v>41565</c:v>
                </c:pt>
                <c:pt idx="625">
                  <c:v>41558</c:v>
                </c:pt>
                <c:pt idx="626">
                  <c:v>41551</c:v>
                </c:pt>
                <c:pt idx="627">
                  <c:v>41544</c:v>
                </c:pt>
                <c:pt idx="628">
                  <c:v>41537</c:v>
                </c:pt>
                <c:pt idx="629">
                  <c:v>41530</c:v>
                </c:pt>
                <c:pt idx="630">
                  <c:v>41523</c:v>
                </c:pt>
                <c:pt idx="631">
                  <c:v>41516</c:v>
                </c:pt>
                <c:pt idx="632">
                  <c:v>41509</c:v>
                </c:pt>
                <c:pt idx="633">
                  <c:v>41502</c:v>
                </c:pt>
                <c:pt idx="634">
                  <c:v>41495</c:v>
                </c:pt>
                <c:pt idx="635">
                  <c:v>41488</c:v>
                </c:pt>
                <c:pt idx="636">
                  <c:v>41481</c:v>
                </c:pt>
                <c:pt idx="637">
                  <c:v>41474</c:v>
                </c:pt>
                <c:pt idx="638">
                  <c:v>41467</c:v>
                </c:pt>
                <c:pt idx="639">
                  <c:v>41460</c:v>
                </c:pt>
                <c:pt idx="640">
                  <c:v>41453</c:v>
                </c:pt>
                <c:pt idx="641">
                  <c:v>41446</c:v>
                </c:pt>
                <c:pt idx="642">
                  <c:v>41439</c:v>
                </c:pt>
                <c:pt idx="643">
                  <c:v>41432</c:v>
                </c:pt>
                <c:pt idx="644">
                  <c:v>41425</c:v>
                </c:pt>
                <c:pt idx="645">
                  <c:v>41418</c:v>
                </c:pt>
                <c:pt idx="646">
                  <c:v>41411</c:v>
                </c:pt>
                <c:pt idx="647">
                  <c:v>41404</c:v>
                </c:pt>
                <c:pt idx="648">
                  <c:v>41397</c:v>
                </c:pt>
                <c:pt idx="649">
                  <c:v>41390</c:v>
                </c:pt>
                <c:pt idx="650">
                  <c:v>41383</c:v>
                </c:pt>
                <c:pt idx="651">
                  <c:v>41376</c:v>
                </c:pt>
                <c:pt idx="652">
                  <c:v>41369</c:v>
                </c:pt>
                <c:pt idx="653">
                  <c:v>41362</c:v>
                </c:pt>
                <c:pt idx="654">
                  <c:v>41355</c:v>
                </c:pt>
                <c:pt idx="655">
                  <c:v>41348</c:v>
                </c:pt>
                <c:pt idx="656">
                  <c:v>41341</c:v>
                </c:pt>
                <c:pt idx="657">
                  <c:v>41334</c:v>
                </c:pt>
                <c:pt idx="658">
                  <c:v>41327</c:v>
                </c:pt>
                <c:pt idx="659">
                  <c:v>41320</c:v>
                </c:pt>
                <c:pt idx="660">
                  <c:v>41313</c:v>
                </c:pt>
                <c:pt idx="661">
                  <c:v>41306</c:v>
                </c:pt>
                <c:pt idx="662">
                  <c:v>41299</c:v>
                </c:pt>
                <c:pt idx="663">
                  <c:v>41292</c:v>
                </c:pt>
                <c:pt idx="664">
                  <c:v>41285</c:v>
                </c:pt>
                <c:pt idx="665">
                  <c:v>41278</c:v>
                </c:pt>
                <c:pt idx="666">
                  <c:v>41271</c:v>
                </c:pt>
                <c:pt idx="667">
                  <c:v>41264</c:v>
                </c:pt>
                <c:pt idx="668">
                  <c:v>41257</c:v>
                </c:pt>
                <c:pt idx="669">
                  <c:v>41250</c:v>
                </c:pt>
                <c:pt idx="670">
                  <c:v>41243</c:v>
                </c:pt>
                <c:pt idx="671">
                  <c:v>41236</c:v>
                </c:pt>
                <c:pt idx="672">
                  <c:v>41229</c:v>
                </c:pt>
                <c:pt idx="673">
                  <c:v>41222</c:v>
                </c:pt>
                <c:pt idx="674">
                  <c:v>41215</c:v>
                </c:pt>
                <c:pt idx="675">
                  <c:v>41208</c:v>
                </c:pt>
                <c:pt idx="676">
                  <c:v>41201</c:v>
                </c:pt>
                <c:pt idx="677">
                  <c:v>41194</c:v>
                </c:pt>
                <c:pt idx="678">
                  <c:v>41187</c:v>
                </c:pt>
                <c:pt idx="679">
                  <c:v>41180</c:v>
                </c:pt>
                <c:pt idx="680">
                  <c:v>41173</c:v>
                </c:pt>
                <c:pt idx="681">
                  <c:v>41166</c:v>
                </c:pt>
                <c:pt idx="682">
                  <c:v>41159</c:v>
                </c:pt>
                <c:pt idx="683">
                  <c:v>41152</c:v>
                </c:pt>
                <c:pt idx="684">
                  <c:v>41145</c:v>
                </c:pt>
                <c:pt idx="685">
                  <c:v>41138</c:v>
                </c:pt>
                <c:pt idx="686">
                  <c:v>41131</c:v>
                </c:pt>
                <c:pt idx="687">
                  <c:v>41124</c:v>
                </c:pt>
                <c:pt idx="688">
                  <c:v>41117</c:v>
                </c:pt>
                <c:pt idx="689">
                  <c:v>41110</c:v>
                </c:pt>
                <c:pt idx="690">
                  <c:v>41103</c:v>
                </c:pt>
                <c:pt idx="691">
                  <c:v>41096</c:v>
                </c:pt>
                <c:pt idx="692">
                  <c:v>41089</c:v>
                </c:pt>
                <c:pt idx="693">
                  <c:v>41082</c:v>
                </c:pt>
                <c:pt idx="694">
                  <c:v>41075</c:v>
                </c:pt>
                <c:pt idx="695">
                  <c:v>41068</c:v>
                </c:pt>
                <c:pt idx="696">
                  <c:v>41061</c:v>
                </c:pt>
                <c:pt idx="697">
                  <c:v>41054</c:v>
                </c:pt>
                <c:pt idx="698">
                  <c:v>41047</c:v>
                </c:pt>
                <c:pt idx="699">
                  <c:v>41040</c:v>
                </c:pt>
                <c:pt idx="700">
                  <c:v>41033</c:v>
                </c:pt>
                <c:pt idx="701">
                  <c:v>41026</c:v>
                </c:pt>
                <c:pt idx="702">
                  <c:v>41019</c:v>
                </c:pt>
                <c:pt idx="703">
                  <c:v>41012</c:v>
                </c:pt>
                <c:pt idx="704">
                  <c:v>41005</c:v>
                </c:pt>
                <c:pt idx="705">
                  <c:v>40998</c:v>
                </c:pt>
                <c:pt idx="706">
                  <c:v>40991</c:v>
                </c:pt>
                <c:pt idx="707">
                  <c:v>40984</c:v>
                </c:pt>
                <c:pt idx="708">
                  <c:v>40977</c:v>
                </c:pt>
                <c:pt idx="709">
                  <c:v>40970</c:v>
                </c:pt>
                <c:pt idx="710">
                  <c:v>40963</c:v>
                </c:pt>
                <c:pt idx="711">
                  <c:v>40956</c:v>
                </c:pt>
                <c:pt idx="712">
                  <c:v>40949</c:v>
                </c:pt>
                <c:pt idx="713">
                  <c:v>40942</c:v>
                </c:pt>
                <c:pt idx="714">
                  <c:v>40935</c:v>
                </c:pt>
                <c:pt idx="715">
                  <c:v>40928</c:v>
                </c:pt>
                <c:pt idx="716">
                  <c:v>40921</c:v>
                </c:pt>
                <c:pt idx="717">
                  <c:v>40914</c:v>
                </c:pt>
                <c:pt idx="718">
                  <c:v>40907</c:v>
                </c:pt>
                <c:pt idx="719">
                  <c:v>40900</c:v>
                </c:pt>
                <c:pt idx="720">
                  <c:v>40893</c:v>
                </c:pt>
                <c:pt idx="721">
                  <c:v>40886</c:v>
                </c:pt>
                <c:pt idx="722">
                  <c:v>40879</c:v>
                </c:pt>
                <c:pt idx="723">
                  <c:v>40872</c:v>
                </c:pt>
                <c:pt idx="724">
                  <c:v>40865</c:v>
                </c:pt>
                <c:pt idx="725">
                  <c:v>40858</c:v>
                </c:pt>
                <c:pt idx="726">
                  <c:v>40851</c:v>
                </c:pt>
                <c:pt idx="727">
                  <c:v>40844</c:v>
                </c:pt>
                <c:pt idx="728">
                  <c:v>40837</c:v>
                </c:pt>
                <c:pt idx="729">
                  <c:v>40830</c:v>
                </c:pt>
                <c:pt idx="730">
                  <c:v>40823</c:v>
                </c:pt>
                <c:pt idx="731">
                  <c:v>40816</c:v>
                </c:pt>
                <c:pt idx="732">
                  <c:v>40809</c:v>
                </c:pt>
                <c:pt idx="733">
                  <c:v>40802</c:v>
                </c:pt>
                <c:pt idx="734">
                  <c:v>40795</c:v>
                </c:pt>
                <c:pt idx="735">
                  <c:v>40788</c:v>
                </c:pt>
                <c:pt idx="736">
                  <c:v>40781</c:v>
                </c:pt>
                <c:pt idx="737">
                  <c:v>40774</c:v>
                </c:pt>
                <c:pt idx="738">
                  <c:v>40767</c:v>
                </c:pt>
                <c:pt idx="739">
                  <c:v>40760</c:v>
                </c:pt>
                <c:pt idx="740">
                  <c:v>40753</c:v>
                </c:pt>
                <c:pt idx="741">
                  <c:v>40746</c:v>
                </c:pt>
                <c:pt idx="742">
                  <c:v>40739</c:v>
                </c:pt>
                <c:pt idx="743">
                  <c:v>40732</c:v>
                </c:pt>
                <c:pt idx="744">
                  <c:v>40725</c:v>
                </c:pt>
                <c:pt idx="745">
                  <c:v>40718</c:v>
                </c:pt>
                <c:pt idx="746">
                  <c:v>40711</c:v>
                </c:pt>
                <c:pt idx="747">
                  <c:v>40704</c:v>
                </c:pt>
                <c:pt idx="748">
                  <c:v>40697</c:v>
                </c:pt>
                <c:pt idx="749">
                  <c:v>40690</c:v>
                </c:pt>
                <c:pt idx="750">
                  <c:v>40683</c:v>
                </c:pt>
                <c:pt idx="751">
                  <c:v>40676</c:v>
                </c:pt>
                <c:pt idx="752">
                  <c:v>40669</c:v>
                </c:pt>
                <c:pt idx="753">
                  <c:v>40662</c:v>
                </c:pt>
                <c:pt idx="754">
                  <c:v>40655</c:v>
                </c:pt>
                <c:pt idx="755">
                  <c:v>40648</c:v>
                </c:pt>
                <c:pt idx="756">
                  <c:v>40641</c:v>
                </c:pt>
                <c:pt idx="757">
                  <c:v>40634</c:v>
                </c:pt>
                <c:pt idx="758">
                  <c:v>40627</c:v>
                </c:pt>
                <c:pt idx="759">
                  <c:v>40620</c:v>
                </c:pt>
                <c:pt idx="760">
                  <c:v>40613</c:v>
                </c:pt>
                <c:pt idx="761">
                  <c:v>40606</c:v>
                </c:pt>
                <c:pt idx="762">
                  <c:v>40599</c:v>
                </c:pt>
                <c:pt idx="763">
                  <c:v>40592</c:v>
                </c:pt>
                <c:pt idx="764">
                  <c:v>40585</c:v>
                </c:pt>
                <c:pt idx="765">
                  <c:v>40578</c:v>
                </c:pt>
                <c:pt idx="766">
                  <c:v>40571</c:v>
                </c:pt>
                <c:pt idx="767">
                  <c:v>40564</c:v>
                </c:pt>
                <c:pt idx="768">
                  <c:v>40557</c:v>
                </c:pt>
                <c:pt idx="769">
                  <c:v>40550</c:v>
                </c:pt>
                <c:pt idx="770">
                  <c:v>40543</c:v>
                </c:pt>
                <c:pt idx="771">
                  <c:v>40536</c:v>
                </c:pt>
                <c:pt idx="772">
                  <c:v>40529</c:v>
                </c:pt>
                <c:pt idx="773">
                  <c:v>40522</c:v>
                </c:pt>
                <c:pt idx="774">
                  <c:v>40515</c:v>
                </c:pt>
                <c:pt idx="775">
                  <c:v>40508</c:v>
                </c:pt>
                <c:pt idx="776">
                  <c:v>40501</c:v>
                </c:pt>
                <c:pt idx="777">
                  <c:v>40494</c:v>
                </c:pt>
                <c:pt idx="778">
                  <c:v>40487</c:v>
                </c:pt>
                <c:pt idx="779">
                  <c:v>40480</c:v>
                </c:pt>
                <c:pt idx="780">
                  <c:v>40473</c:v>
                </c:pt>
                <c:pt idx="781">
                  <c:v>40466</c:v>
                </c:pt>
                <c:pt idx="782">
                  <c:v>40459</c:v>
                </c:pt>
                <c:pt idx="783">
                  <c:v>40452</c:v>
                </c:pt>
                <c:pt idx="784">
                  <c:v>40445</c:v>
                </c:pt>
                <c:pt idx="785">
                  <c:v>40438</c:v>
                </c:pt>
                <c:pt idx="786">
                  <c:v>40431</c:v>
                </c:pt>
                <c:pt idx="787">
                  <c:v>40424</c:v>
                </c:pt>
                <c:pt idx="788">
                  <c:v>40417</c:v>
                </c:pt>
                <c:pt idx="789">
                  <c:v>40410</c:v>
                </c:pt>
                <c:pt idx="790">
                  <c:v>40403</c:v>
                </c:pt>
                <c:pt idx="791">
                  <c:v>40396</c:v>
                </c:pt>
                <c:pt idx="792">
                  <c:v>40389</c:v>
                </c:pt>
                <c:pt idx="793">
                  <c:v>40382</c:v>
                </c:pt>
                <c:pt idx="794">
                  <c:v>40375</c:v>
                </c:pt>
                <c:pt idx="795">
                  <c:v>40368</c:v>
                </c:pt>
                <c:pt idx="796">
                  <c:v>40361</c:v>
                </c:pt>
                <c:pt idx="797">
                  <c:v>40354</c:v>
                </c:pt>
                <c:pt idx="798">
                  <c:v>40347</c:v>
                </c:pt>
                <c:pt idx="799">
                  <c:v>40340</c:v>
                </c:pt>
                <c:pt idx="800">
                  <c:v>40333</c:v>
                </c:pt>
                <c:pt idx="801">
                  <c:v>40326</c:v>
                </c:pt>
                <c:pt idx="802">
                  <c:v>40319</c:v>
                </c:pt>
                <c:pt idx="803">
                  <c:v>40312</c:v>
                </c:pt>
                <c:pt idx="804">
                  <c:v>40305</c:v>
                </c:pt>
                <c:pt idx="805">
                  <c:v>40298</c:v>
                </c:pt>
                <c:pt idx="806">
                  <c:v>40291</c:v>
                </c:pt>
                <c:pt idx="807">
                  <c:v>40284</c:v>
                </c:pt>
                <c:pt idx="808">
                  <c:v>40277</c:v>
                </c:pt>
                <c:pt idx="809">
                  <c:v>40270</c:v>
                </c:pt>
                <c:pt idx="810">
                  <c:v>40263</c:v>
                </c:pt>
                <c:pt idx="811">
                  <c:v>40256</c:v>
                </c:pt>
                <c:pt idx="812">
                  <c:v>40249</c:v>
                </c:pt>
                <c:pt idx="813">
                  <c:v>40242</c:v>
                </c:pt>
                <c:pt idx="814">
                  <c:v>40235</c:v>
                </c:pt>
                <c:pt idx="815">
                  <c:v>40228</c:v>
                </c:pt>
                <c:pt idx="816">
                  <c:v>40221</c:v>
                </c:pt>
                <c:pt idx="817">
                  <c:v>40214</c:v>
                </c:pt>
                <c:pt idx="818">
                  <c:v>40207</c:v>
                </c:pt>
                <c:pt idx="819">
                  <c:v>40200</c:v>
                </c:pt>
                <c:pt idx="820">
                  <c:v>40193</c:v>
                </c:pt>
                <c:pt idx="821">
                  <c:v>40186</c:v>
                </c:pt>
                <c:pt idx="822">
                  <c:v>40179</c:v>
                </c:pt>
                <c:pt idx="823">
                  <c:v>40172</c:v>
                </c:pt>
                <c:pt idx="824">
                  <c:v>40165</c:v>
                </c:pt>
                <c:pt idx="825">
                  <c:v>40158</c:v>
                </c:pt>
                <c:pt idx="826">
                  <c:v>40151</c:v>
                </c:pt>
                <c:pt idx="827">
                  <c:v>40144</c:v>
                </c:pt>
                <c:pt idx="828">
                  <c:v>40137</c:v>
                </c:pt>
                <c:pt idx="829">
                  <c:v>40130</c:v>
                </c:pt>
                <c:pt idx="830">
                  <c:v>40123</c:v>
                </c:pt>
                <c:pt idx="831">
                  <c:v>40116</c:v>
                </c:pt>
                <c:pt idx="832">
                  <c:v>40109</c:v>
                </c:pt>
                <c:pt idx="833">
                  <c:v>40102</c:v>
                </c:pt>
                <c:pt idx="834">
                  <c:v>40095</c:v>
                </c:pt>
                <c:pt idx="835">
                  <c:v>40088</c:v>
                </c:pt>
                <c:pt idx="836">
                  <c:v>40081</c:v>
                </c:pt>
                <c:pt idx="837">
                  <c:v>40074</c:v>
                </c:pt>
                <c:pt idx="838">
                  <c:v>40067</c:v>
                </c:pt>
                <c:pt idx="839">
                  <c:v>40060</c:v>
                </c:pt>
                <c:pt idx="840">
                  <c:v>40053</c:v>
                </c:pt>
                <c:pt idx="841">
                  <c:v>40046</c:v>
                </c:pt>
                <c:pt idx="842">
                  <c:v>40039</c:v>
                </c:pt>
                <c:pt idx="843">
                  <c:v>40032</c:v>
                </c:pt>
                <c:pt idx="844">
                  <c:v>40025</c:v>
                </c:pt>
                <c:pt idx="845">
                  <c:v>40018</c:v>
                </c:pt>
                <c:pt idx="846">
                  <c:v>40011</c:v>
                </c:pt>
                <c:pt idx="847">
                  <c:v>40004</c:v>
                </c:pt>
                <c:pt idx="848">
                  <c:v>39997</c:v>
                </c:pt>
                <c:pt idx="849">
                  <c:v>39990</c:v>
                </c:pt>
                <c:pt idx="850">
                  <c:v>39983</c:v>
                </c:pt>
                <c:pt idx="851">
                  <c:v>39976</c:v>
                </c:pt>
                <c:pt idx="852">
                  <c:v>39969</c:v>
                </c:pt>
                <c:pt idx="853">
                  <c:v>39962</c:v>
                </c:pt>
                <c:pt idx="854">
                  <c:v>39955</c:v>
                </c:pt>
                <c:pt idx="855">
                  <c:v>39948</c:v>
                </c:pt>
                <c:pt idx="856">
                  <c:v>39941</c:v>
                </c:pt>
                <c:pt idx="857">
                  <c:v>39934</c:v>
                </c:pt>
                <c:pt idx="858">
                  <c:v>39927</c:v>
                </c:pt>
                <c:pt idx="859">
                  <c:v>39920</c:v>
                </c:pt>
                <c:pt idx="860">
                  <c:v>39913</c:v>
                </c:pt>
                <c:pt idx="861">
                  <c:v>39906</c:v>
                </c:pt>
                <c:pt idx="862">
                  <c:v>39899</c:v>
                </c:pt>
                <c:pt idx="863">
                  <c:v>39892</c:v>
                </c:pt>
                <c:pt idx="864">
                  <c:v>39885</c:v>
                </c:pt>
                <c:pt idx="865">
                  <c:v>39878</c:v>
                </c:pt>
                <c:pt idx="866">
                  <c:v>39871</c:v>
                </c:pt>
                <c:pt idx="867">
                  <c:v>39864</c:v>
                </c:pt>
                <c:pt idx="868">
                  <c:v>39857</c:v>
                </c:pt>
                <c:pt idx="869">
                  <c:v>39850</c:v>
                </c:pt>
                <c:pt idx="870">
                  <c:v>39843</c:v>
                </c:pt>
                <c:pt idx="871">
                  <c:v>39836</c:v>
                </c:pt>
                <c:pt idx="872">
                  <c:v>39829</c:v>
                </c:pt>
                <c:pt idx="873">
                  <c:v>39822</c:v>
                </c:pt>
                <c:pt idx="874">
                  <c:v>39815</c:v>
                </c:pt>
                <c:pt idx="875">
                  <c:v>39808</c:v>
                </c:pt>
                <c:pt idx="876">
                  <c:v>39801</c:v>
                </c:pt>
                <c:pt idx="877">
                  <c:v>39794</c:v>
                </c:pt>
                <c:pt idx="878">
                  <c:v>39787</c:v>
                </c:pt>
                <c:pt idx="879">
                  <c:v>39780</c:v>
                </c:pt>
                <c:pt idx="880">
                  <c:v>39773</c:v>
                </c:pt>
                <c:pt idx="881">
                  <c:v>39766</c:v>
                </c:pt>
                <c:pt idx="882">
                  <c:v>39759</c:v>
                </c:pt>
                <c:pt idx="883">
                  <c:v>39752</c:v>
                </c:pt>
                <c:pt idx="884">
                  <c:v>39745</c:v>
                </c:pt>
                <c:pt idx="885">
                  <c:v>39738</c:v>
                </c:pt>
              </c:numCache>
            </c:numRef>
          </c:cat>
          <c:val>
            <c:numRef>
              <c:f>Sheet1!$C$2:$C$887</c:f>
              <c:numCache>
                <c:formatCode>General</c:formatCode>
                <c:ptCount val="886"/>
                <c:pt idx="0">
                  <c:v>147.47</c:v>
                </c:pt>
                <c:pt idx="1">
                  <c:v>149.49</c:v>
                </c:pt>
                <c:pt idx="2">
                  <c:v>147.94999999999999</c:v>
                </c:pt>
                <c:pt idx="3">
                  <c:v>147.68</c:v>
                </c:pt>
                <c:pt idx="4">
                  <c:v>147.43</c:v>
                </c:pt>
                <c:pt idx="5">
                  <c:v>147.05000000000001</c:v>
                </c:pt>
                <c:pt idx="6">
                  <c:v>146.94</c:v>
                </c:pt>
                <c:pt idx="7">
                  <c:v>147.19</c:v>
                </c:pt>
                <c:pt idx="8">
                  <c:v>147.74</c:v>
                </c:pt>
                <c:pt idx="9">
                  <c:v>147.4</c:v>
                </c:pt>
                <c:pt idx="10">
                  <c:v>147.69</c:v>
                </c:pt>
                <c:pt idx="11">
                  <c:v>148.81</c:v>
                </c:pt>
                <c:pt idx="12">
                  <c:v>147.43</c:v>
                </c:pt>
                <c:pt idx="13">
                  <c:v>144.47</c:v>
                </c:pt>
                <c:pt idx="14">
                  <c:v>144.65</c:v>
                </c:pt>
                <c:pt idx="15">
                  <c:v>146.09</c:v>
                </c:pt>
                <c:pt idx="16">
                  <c:v>144.07</c:v>
                </c:pt>
                <c:pt idx="17">
                  <c:v>144.85</c:v>
                </c:pt>
                <c:pt idx="18">
                  <c:v>144.02000000000001</c:v>
                </c:pt>
                <c:pt idx="19">
                  <c:v>142.56</c:v>
                </c:pt>
                <c:pt idx="20">
                  <c:v>145.69999999999999</c:v>
                </c:pt>
                <c:pt idx="21">
                  <c:v>145.37</c:v>
                </c:pt>
                <c:pt idx="22">
                  <c:v>144.96</c:v>
                </c:pt>
                <c:pt idx="23">
                  <c:v>143.66999999999999</c:v>
                </c:pt>
                <c:pt idx="24">
                  <c:v>142.18</c:v>
                </c:pt>
                <c:pt idx="25">
                  <c:v>143.54</c:v>
                </c:pt>
                <c:pt idx="26">
                  <c:v>146.93</c:v>
                </c:pt>
                <c:pt idx="27">
                  <c:v>149.84</c:v>
                </c:pt>
                <c:pt idx="28">
                  <c:v>149.32</c:v>
                </c:pt>
                <c:pt idx="29">
                  <c:v>148.63999999999999</c:v>
                </c:pt>
                <c:pt idx="30">
                  <c:v>148.04</c:v>
                </c:pt>
                <c:pt idx="31">
                  <c:v>150.63</c:v>
                </c:pt>
                <c:pt idx="32">
                  <c:v>149.27000000000001</c:v>
                </c:pt>
                <c:pt idx="33">
                  <c:v>152.31</c:v>
                </c:pt>
                <c:pt idx="34">
                  <c:v>151.41</c:v>
                </c:pt>
                <c:pt idx="35">
                  <c:v>155.19</c:v>
                </c:pt>
                <c:pt idx="36">
                  <c:v>156</c:v>
                </c:pt>
                <c:pt idx="37">
                  <c:v>156.30000000000001</c:v>
                </c:pt>
                <c:pt idx="38">
                  <c:v>157.72999999999999</c:v>
                </c:pt>
                <c:pt idx="39">
                  <c:v>157.26</c:v>
                </c:pt>
                <c:pt idx="40">
                  <c:v>157.87</c:v>
                </c:pt>
                <c:pt idx="41">
                  <c:v>156.31</c:v>
                </c:pt>
                <c:pt idx="42">
                  <c:v>153.65</c:v>
                </c:pt>
                <c:pt idx="43">
                  <c:v>150</c:v>
                </c:pt>
                <c:pt idx="44">
                  <c:v>149.77000000000001</c:v>
                </c:pt>
                <c:pt idx="45">
                  <c:v>154.78</c:v>
                </c:pt>
                <c:pt idx="46">
                  <c:v>154.30000000000001</c:v>
                </c:pt>
                <c:pt idx="47">
                  <c:v>152.63999999999999</c:v>
                </c:pt>
                <c:pt idx="48">
                  <c:v>153.01</c:v>
                </c:pt>
                <c:pt idx="49">
                  <c:v>152.31</c:v>
                </c:pt>
                <c:pt idx="50">
                  <c:v>149.53</c:v>
                </c:pt>
                <c:pt idx="51">
                  <c:v>149.13</c:v>
                </c:pt>
                <c:pt idx="52">
                  <c:v>148.69999999999999</c:v>
                </c:pt>
                <c:pt idx="53">
                  <c:v>142.21</c:v>
                </c:pt>
                <c:pt idx="54">
                  <c:v>143.85</c:v>
                </c:pt>
                <c:pt idx="55">
                  <c:v>140.85</c:v>
                </c:pt>
                <c:pt idx="56">
                  <c:v>142.30000000000001</c:v>
                </c:pt>
                <c:pt idx="57">
                  <c:v>146.16999999999999</c:v>
                </c:pt>
                <c:pt idx="58">
                  <c:v>144.37</c:v>
                </c:pt>
                <c:pt idx="59">
                  <c:v>147.63</c:v>
                </c:pt>
                <c:pt idx="60">
                  <c:v>146.61000000000001</c:v>
                </c:pt>
                <c:pt idx="61">
                  <c:v>146.53</c:v>
                </c:pt>
                <c:pt idx="62">
                  <c:v>153.76</c:v>
                </c:pt>
                <c:pt idx="63">
                  <c:v>157.47999999999999</c:v>
                </c:pt>
                <c:pt idx="64">
                  <c:v>157.83000000000001</c:v>
                </c:pt>
                <c:pt idx="65">
                  <c:v>160.75</c:v>
                </c:pt>
                <c:pt idx="66">
                  <c:v>160.88</c:v>
                </c:pt>
                <c:pt idx="67">
                  <c:v>159.80000000000001</c:v>
                </c:pt>
                <c:pt idx="68">
                  <c:v>157.4</c:v>
                </c:pt>
                <c:pt idx="69">
                  <c:v>156.75</c:v>
                </c:pt>
                <c:pt idx="70">
                  <c:v>157.31</c:v>
                </c:pt>
                <c:pt idx="71">
                  <c:v>156.99</c:v>
                </c:pt>
                <c:pt idx="72">
                  <c:v>155.65</c:v>
                </c:pt>
                <c:pt idx="73">
                  <c:v>155.78</c:v>
                </c:pt>
                <c:pt idx="74">
                  <c:v>153.05000000000001</c:v>
                </c:pt>
                <c:pt idx="75">
                  <c:v>158.33000000000001</c:v>
                </c:pt>
                <c:pt idx="76">
                  <c:v>154.63999999999999</c:v>
                </c:pt>
                <c:pt idx="77">
                  <c:v>153.22999999999999</c:v>
                </c:pt>
                <c:pt idx="78">
                  <c:v>151.62</c:v>
                </c:pt>
                <c:pt idx="79">
                  <c:v>151.35</c:v>
                </c:pt>
                <c:pt idx="80">
                  <c:v>151.41</c:v>
                </c:pt>
                <c:pt idx="81">
                  <c:v>149.04</c:v>
                </c:pt>
                <c:pt idx="82">
                  <c:v>147.06</c:v>
                </c:pt>
                <c:pt idx="83">
                  <c:v>150.12</c:v>
                </c:pt>
                <c:pt idx="84">
                  <c:v>150.51</c:v>
                </c:pt>
                <c:pt idx="85">
                  <c:v>150.21</c:v>
                </c:pt>
                <c:pt idx="86">
                  <c:v>149.29</c:v>
                </c:pt>
                <c:pt idx="87">
                  <c:v>148.38</c:v>
                </c:pt>
                <c:pt idx="88">
                  <c:v>148.15</c:v>
                </c:pt>
                <c:pt idx="89">
                  <c:v>148.12</c:v>
                </c:pt>
                <c:pt idx="90">
                  <c:v>144.88</c:v>
                </c:pt>
                <c:pt idx="91">
                  <c:v>144.63</c:v>
                </c:pt>
                <c:pt idx="92">
                  <c:v>141.04</c:v>
                </c:pt>
                <c:pt idx="93">
                  <c:v>142.41</c:v>
                </c:pt>
                <c:pt idx="94">
                  <c:v>142.15</c:v>
                </c:pt>
                <c:pt idx="95">
                  <c:v>144.94999999999999</c:v>
                </c:pt>
                <c:pt idx="96">
                  <c:v>146.82</c:v>
                </c:pt>
                <c:pt idx="97">
                  <c:v>149.44</c:v>
                </c:pt>
                <c:pt idx="98">
                  <c:v>149.63</c:v>
                </c:pt>
                <c:pt idx="99">
                  <c:v>151.52000000000001</c:v>
                </c:pt>
                <c:pt idx="100">
                  <c:v>149.38999999999999</c:v>
                </c:pt>
                <c:pt idx="101">
                  <c:v>149.66</c:v>
                </c:pt>
                <c:pt idx="102">
                  <c:v>149.86000000000001</c:v>
                </c:pt>
                <c:pt idx="103">
                  <c:v>149.57</c:v>
                </c:pt>
                <c:pt idx="104">
                  <c:v>149.32</c:v>
                </c:pt>
                <c:pt idx="105">
                  <c:v>149.37</c:v>
                </c:pt>
                <c:pt idx="106">
                  <c:v>148.37</c:v>
                </c:pt>
                <c:pt idx="107">
                  <c:v>147.85</c:v>
                </c:pt>
                <c:pt idx="108">
                  <c:v>147.83000000000001</c:v>
                </c:pt>
                <c:pt idx="109">
                  <c:v>146.22</c:v>
                </c:pt>
                <c:pt idx="110">
                  <c:v>146.44</c:v>
                </c:pt>
                <c:pt idx="111">
                  <c:v>145.38999999999999</c:v>
                </c:pt>
                <c:pt idx="112">
                  <c:v>144.96</c:v>
                </c:pt>
                <c:pt idx="113">
                  <c:v>141.76</c:v>
                </c:pt>
                <c:pt idx="114">
                  <c:v>141.16</c:v>
                </c:pt>
                <c:pt idx="115">
                  <c:v>141.72999999999999</c:v>
                </c:pt>
                <c:pt idx="116">
                  <c:v>138.80000000000001</c:v>
                </c:pt>
                <c:pt idx="117">
                  <c:v>142.21</c:v>
                </c:pt>
                <c:pt idx="118">
                  <c:v>144.31</c:v>
                </c:pt>
                <c:pt idx="119">
                  <c:v>143.69999999999999</c:v>
                </c:pt>
                <c:pt idx="120">
                  <c:v>141.82</c:v>
                </c:pt>
                <c:pt idx="121">
                  <c:v>139.4</c:v>
                </c:pt>
                <c:pt idx="122">
                  <c:v>139.91999999999999</c:v>
                </c:pt>
                <c:pt idx="123">
                  <c:v>140.6</c:v>
                </c:pt>
                <c:pt idx="124">
                  <c:v>137.97999999999999</c:v>
                </c:pt>
                <c:pt idx="125">
                  <c:v>135.69999999999999</c:v>
                </c:pt>
                <c:pt idx="126">
                  <c:v>134.80000000000001</c:v>
                </c:pt>
                <c:pt idx="127">
                  <c:v>136.30000000000001</c:v>
                </c:pt>
                <c:pt idx="128">
                  <c:v>134.16</c:v>
                </c:pt>
                <c:pt idx="129">
                  <c:v>133.79</c:v>
                </c:pt>
                <c:pt idx="130">
                  <c:v>132.16</c:v>
                </c:pt>
                <c:pt idx="131">
                  <c:v>132.86000000000001</c:v>
                </c:pt>
                <c:pt idx="132">
                  <c:v>130.72999999999999</c:v>
                </c:pt>
                <c:pt idx="133">
                  <c:v>131.85</c:v>
                </c:pt>
                <c:pt idx="134">
                  <c:v>135.03</c:v>
                </c:pt>
                <c:pt idx="135">
                  <c:v>135.87</c:v>
                </c:pt>
                <c:pt idx="136">
                  <c:v>136.47999999999999</c:v>
                </c:pt>
                <c:pt idx="137">
                  <c:v>134.15</c:v>
                </c:pt>
                <c:pt idx="138">
                  <c:v>131.36000000000001</c:v>
                </c:pt>
                <c:pt idx="139">
                  <c:v>131.19</c:v>
                </c:pt>
                <c:pt idx="140">
                  <c:v>129.88</c:v>
                </c:pt>
                <c:pt idx="141">
                  <c:v>129.6</c:v>
                </c:pt>
                <c:pt idx="142">
                  <c:v>127.87</c:v>
                </c:pt>
                <c:pt idx="143">
                  <c:v>132.08000000000001</c:v>
                </c:pt>
                <c:pt idx="144">
                  <c:v>131.12</c:v>
                </c:pt>
                <c:pt idx="145">
                  <c:v>132.91</c:v>
                </c:pt>
                <c:pt idx="146">
                  <c:v>136.6</c:v>
                </c:pt>
                <c:pt idx="147">
                  <c:v>136.56</c:v>
                </c:pt>
                <c:pt idx="148">
                  <c:v>134.31</c:v>
                </c:pt>
                <c:pt idx="149">
                  <c:v>139.19</c:v>
                </c:pt>
                <c:pt idx="150">
                  <c:v>140.37</c:v>
                </c:pt>
                <c:pt idx="151">
                  <c:v>138.81</c:v>
                </c:pt>
                <c:pt idx="152">
                  <c:v>146.62</c:v>
                </c:pt>
                <c:pt idx="153">
                  <c:v>147.6</c:v>
                </c:pt>
                <c:pt idx="154">
                  <c:v>147.65</c:v>
                </c:pt>
                <c:pt idx="155">
                  <c:v>148.66999999999999</c:v>
                </c:pt>
                <c:pt idx="156">
                  <c:v>145.25</c:v>
                </c:pt>
                <c:pt idx="157">
                  <c:v>144.74</c:v>
                </c:pt>
                <c:pt idx="158">
                  <c:v>143.31</c:v>
                </c:pt>
                <c:pt idx="159">
                  <c:v>142.91999999999999</c:v>
                </c:pt>
                <c:pt idx="160">
                  <c:v>142.47</c:v>
                </c:pt>
                <c:pt idx="161">
                  <c:v>140.19999999999999</c:v>
                </c:pt>
                <c:pt idx="162">
                  <c:v>137.63999999999999</c:v>
                </c:pt>
                <c:pt idx="163">
                  <c:v>136.97</c:v>
                </c:pt>
                <c:pt idx="164">
                  <c:v>133.41999999999999</c:v>
                </c:pt>
                <c:pt idx="165">
                  <c:v>135.01</c:v>
                </c:pt>
                <c:pt idx="166">
                  <c:v>133.27000000000001</c:v>
                </c:pt>
                <c:pt idx="167">
                  <c:v>136.12</c:v>
                </c:pt>
                <c:pt idx="168">
                  <c:v>138.57</c:v>
                </c:pt>
                <c:pt idx="169">
                  <c:v>136.1</c:v>
                </c:pt>
                <c:pt idx="170">
                  <c:v>135.21</c:v>
                </c:pt>
                <c:pt idx="171">
                  <c:v>135.22999999999999</c:v>
                </c:pt>
                <c:pt idx="172">
                  <c:v>135.02000000000001</c:v>
                </c:pt>
                <c:pt idx="173">
                  <c:v>134.41</c:v>
                </c:pt>
                <c:pt idx="174">
                  <c:v>130.88</c:v>
                </c:pt>
                <c:pt idx="175">
                  <c:v>127.11</c:v>
                </c:pt>
                <c:pt idx="176">
                  <c:v>127.88</c:v>
                </c:pt>
                <c:pt idx="177">
                  <c:v>129.22</c:v>
                </c:pt>
                <c:pt idx="178">
                  <c:v>130.56</c:v>
                </c:pt>
                <c:pt idx="179">
                  <c:v>129.69999999999999</c:v>
                </c:pt>
                <c:pt idx="180">
                  <c:v>128.5</c:v>
                </c:pt>
                <c:pt idx="181">
                  <c:v>126.46</c:v>
                </c:pt>
                <c:pt idx="182">
                  <c:v>124.34</c:v>
                </c:pt>
                <c:pt idx="183">
                  <c:v>122.52</c:v>
                </c:pt>
                <c:pt idx="184">
                  <c:v>122.05</c:v>
                </c:pt>
                <c:pt idx="185">
                  <c:v>119.17</c:v>
                </c:pt>
                <c:pt idx="186">
                  <c:v>117.29</c:v>
                </c:pt>
                <c:pt idx="187">
                  <c:v>114.82</c:v>
                </c:pt>
                <c:pt idx="188">
                  <c:v>115.55</c:v>
                </c:pt>
                <c:pt idx="189">
                  <c:v>115.01</c:v>
                </c:pt>
                <c:pt idx="190">
                  <c:v>115.42</c:v>
                </c:pt>
                <c:pt idx="191">
                  <c:v>115.26</c:v>
                </c:pt>
                <c:pt idx="192">
                  <c:v>115.26</c:v>
                </c:pt>
                <c:pt idx="193">
                  <c:v>113.68</c:v>
                </c:pt>
                <c:pt idx="194">
                  <c:v>114.19</c:v>
                </c:pt>
                <c:pt idx="195">
                  <c:v>115.56</c:v>
                </c:pt>
                <c:pt idx="196">
                  <c:v>115.08</c:v>
                </c:pt>
                <c:pt idx="197">
                  <c:v>114.38</c:v>
                </c:pt>
                <c:pt idx="198">
                  <c:v>113.63</c:v>
                </c:pt>
                <c:pt idx="199">
                  <c:v>113.44</c:v>
                </c:pt>
                <c:pt idx="200">
                  <c:v>112.8</c:v>
                </c:pt>
                <c:pt idx="201">
                  <c:v>113.38</c:v>
                </c:pt>
                <c:pt idx="202">
                  <c:v>113.99</c:v>
                </c:pt>
                <c:pt idx="203">
                  <c:v>113.89</c:v>
                </c:pt>
                <c:pt idx="204">
                  <c:v>113.41</c:v>
                </c:pt>
                <c:pt idx="205">
                  <c:v>113.95</c:v>
                </c:pt>
                <c:pt idx="206">
                  <c:v>113.5</c:v>
                </c:pt>
                <c:pt idx="207">
                  <c:v>114.22</c:v>
                </c:pt>
                <c:pt idx="208">
                  <c:v>112.24</c:v>
                </c:pt>
                <c:pt idx="209">
                  <c:v>111.05</c:v>
                </c:pt>
                <c:pt idx="210">
                  <c:v>110.73</c:v>
                </c:pt>
                <c:pt idx="211">
                  <c:v>109.93</c:v>
                </c:pt>
                <c:pt idx="212">
                  <c:v>109.94</c:v>
                </c:pt>
                <c:pt idx="213">
                  <c:v>109.71</c:v>
                </c:pt>
                <c:pt idx="214">
                  <c:v>109.84</c:v>
                </c:pt>
                <c:pt idx="215">
                  <c:v>109.78</c:v>
                </c:pt>
                <c:pt idx="216">
                  <c:v>109.59</c:v>
                </c:pt>
                <c:pt idx="217">
                  <c:v>110.25</c:v>
                </c:pt>
                <c:pt idx="218">
                  <c:v>109.72</c:v>
                </c:pt>
                <c:pt idx="219">
                  <c:v>110.55</c:v>
                </c:pt>
                <c:pt idx="220">
                  <c:v>110.07</c:v>
                </c:pt>
                <c:pt idx="221">
                  <c:v>110.14</c:v>
                </c:pt>
                <c:pt idx="222">
                  <c:v>111.05</c:v>
                </c:pt>
                <c:pt idx="223">
                  <c:v>110.75</c:v>
                </c:pt>
                <c:pt idx="224">
                  <c:v>110.21</c:v>
                </c:pt>
                <c:pt idx="225">
                  <c:v>109.66</c:v>
                </c:pt>
                <c:pt idx="226">
                  <c:v>109.52</c:v>
                </c:pt>
                <c:pt idx="227">
                  <c:v>109.85</c:v>
                </c:pt>
                <c:pt idx="228">
                  <c:v>108.96</c:v>
                </c:pt>
                <c:pt idx="229">
                  <c:v>109.35</c:v>
                </c:pt>
                <c:pt idx="230">
                  <c:v>108.6</c:v>
                </c:pt>
                <c:pt idx="231">
                  <c:v>109.31</c:v>
                </c:pt>
                <c:pt idx="232">
                  <c:v>107.88</c:v>
                </c:pt>
                <c:pt idx="233">
                  <c:v>108.8</c:v>
                </c:pt>
                <c:pt idx="234">
                  <c:v>109.67</c:v>
                </c:pt>
                <c:pt idx="235">
                  <c:v>110.69</c:v>
                </c:pt>
                <c:pt idx="236">
                  <c:v>109.64</c:v>
                </c:pt>
                <c:pt idx="237">
                  <c:v>108.88</c:v>
                </c:pt>
                <c:pt idx="238">
                  <c:v>109.03</c:v>
                </c:pt>
                <c:pt idx="239">
                  <c:v>108.31</c:v>
                </c:pt>
                <c:pt idx="240">
                  <c:v>106.57</c:v>
                </c:pt>
                <c:pt idx="241">
                  <c:v>105.45</c:v>
                </c:pt>
                <c:pt idx="242">
                  <c:v>104.94</c:v>
                </c:pt>
                <c:pt idx="243">
                  <c:v>105.39</c:v>
                </c:pt>
                <c:pt idx="244">
                  <c:v>104.68</c:v>
                </c:pt>
                <c:pt idx="245">
                  <c:v>103.78</c:v>
                </c:pt>
                <c:pt idx="246">
                  <c:v>103.85</c:v>
                </c:pt>
                <c:pt idx="247">
                  <c:v>103.94</c:v>
                </c:pt>
                <c:pt idx="248">
                  <c:v>103.2</c:v>
                </c:pt>
                <c:pt idx="249">
                  <c:v>103.43</c:v>
                </c:pt>
                <c:pt idx="250">
                  <c:v>103.3</c:v>
                </c:pt>
                <c:pt idx="251">
                  <c:v>104.04</c:v>
                </c:pt>
                <c:pt idx="252">
                  <c:v>104.17</c:v>
                </c:pt>
                <c:pt idx="253">
                  <c:v>104.09</c:v>
                </c:pt>
                <c:pt idx="254">
                  <c:v>103.86</c:v>
                </c:pt>
                <c:pt idx="255">
                  <c:v>104.63</c:v>
                </c:pt>
                <c:pt idx="256">
                  <c:v>103.35</c:v>
                </c:pt>
                <c:pt idx="257">
                  <c:v>104.66</c:v>
                </c:pt>
                <c:pt idx="258">
                  <c:v>104.71</c:v>
                </c:pt>
                <c:pt idx="259">
                  <c:v>105.4</c:v>
                </c:pt>
                <c:pt idx="260">
                  <c:v>105.62</c:v>
                </c:pt>
                <c:pt idx="261">
                  <c:v>105.29</c:v>
                </c:pt>
                <c:pt idx="262">
                  <c:v>105.58</c:v>
                </c:pt>
                <c:pt idx="263">
                  <c:v>104.57</c:v>
                </c:pt>
                <c:pt idx="264">
                  <c:v>106.16</c:v>
                </c:pt>
                <c:pt idx="265">
                  <c:v>106.24</c:v>
                </c:pt>
                <c:pt idx="266">
                  <c:v>105.37</c:v>
                </c:pt>
                <c:pt idx="267">
                  <c:v>105.8</c:v>
                </c:pt>
                <c:pt idx="268">
                  <c:v>106.6</c:v>
                </c:pt>
                <c:pt idx="269">
                  <c:v>105.92</c:v>
                </c:pt>
                <c:pt idx="270">
                  <c:v>105.83</c:v>
                </c:pt>
                <c:pt idx="271">
                  <c:v>106.14</c:v>
                </c:pt>
                <c:pt idx="272">
                  <c:v>107.02</c:v>
                </c:pt>
                <c:pt idx="273">
                  <c:v>106.93</c:v>
                </c:pt>
                <c:pt idx="274">
                  <c:v>107.51</c:v>
                </c:pt>
                <c:pt idx="275">
                  <c:v>107.22</c:v>
                </c:pt>
                <c:pt idx="276">
                  <c:v>106.87</c:v>
                </c:pt>
                <c:pt idx="277">
                  <c:v>107.38</c:v>
                </c:pt>
                <c:pt idx="278">
                  <c:v>109.59</c:v>
                </c:pt>
                <c:pt idx="279">
                  <c:v>107.83</c:v>
                </c:pt>
                <c:pt idx="280">
                  <c:v>107.64</c:v>
                </c:pt>
                <c:pt idx="281">
                  <c:v>107.06</c:v>
                </c:pt>
                <c:pt idx="282">
                  <c:v>106.65</c:v>
                </c:pt>
                <c:pt idx="283">
                  <c:v>106.91</c:v>
                </c:pt>
                <c:pt idx="284">
                  <c:v>107.51</c:v>
                </c:pt>
                <c:pt idx="285">
                  <c:v>107.54</c:v>
                </c:pt>
                <c:pt idx="286">
                  <c:v>108.47</c:v>
                </c:pt>
                <c:pt idx="287">
                  <c:v>108.55</c:v>
                </c:pt>
                <c:pt idx="288">
                  <c:v>107.94</c:v>
                </c:pt>
                <c:pt idx="289">
                  <c:v>110.93</c:v>
                </c:pt>
                <c:pt idx="290">
                  <c:v>107.62</c:v>
                </c:pt>
                <c:pt idx="291">
                  <c:v>105.39</c:v>
                </c:pt>
                <c:pt idx="292">
                  <c:v>107.89</c:v>
                </c:pt>
                <c:pt idx="293">
                  <c:v>111.61</c:v>
                </c:pt>
                <c:pt idx="294">
                  <c:v>109.78</c:v>
                </c:pt>
                <c:pt idx="295">
                  <c:v>109.75</c:v>
                </c:pt>
                <c:pt idx="296">
                  <c:v>108.35</c:v>
                </c:pt>
                <c:pt idx="297">
                  <c:v>109.28</c:v>
                </c:pt>
                <c:pt idx="298">
                  <c:v>110.14</c:v>
                </c:pt>
                <c:pt idx="299">
                  <c:v>109.45</c:v>
                </c:pt>
                <c:pt idx="300">
                  <c:v>108.09</c:v>
                </c:pt>
                <c:pt idx="301">
                  <c:v>109.44</c:v>
                </c:pt>
                <c:pt idx="302">
                  <c:v>109.44</c:v>
                </c:pt>
                <c:pt idx="303">
                  <c:v>109.38</c:v>
                </c:pt>
                <c:pt idx="304">
                  <c:v>108.58</c:v>
                </c:pt>
                <c:pt idx="305">
                  <c:v>109.49</c:v>
                </c:pt>
                <c:pt idx="306">
                  <c:v>108.66</c:v>
                </c:pt>
                <c:pt idx="307">
                  <c:v>108.8</c:v>
                </c:pt>
                <c:pt idx="308">
                  <c:v>109.26</c:v>
                </c:pt>
                <c:pt idx="309">
                  <c:v>108.19</c:v>
                </c:pt>
                <c:pt idx="310">
                  <c:v>108.67</c:v>
                </c:pt>
                <c:pt idx="311">
                  <c:v>108.45</c:v>
                </c:pt>
                <c:pt idx="312">
                  <c:v>108.29</c:v>
                </c:pt>
                <c:pt idx="313">
                  <c:v>106.94</c:v>
                </c:pt>
                <c:pt idx="314">
                  <c:v>107.92</c:v>
                </c:pt>
                <c:pt idx="315">
                  <c:v>107.56</c:v>
                </c:pt>
                <c:pt idx="316">
                  <c:v>108.09</c:v>
                </c:pt>
                <c:pt idx="317">
                  <c:v>106.92</c:v>
                </c:pt>
                <c:pt idx="318">
                  <c:v>106.28</c:v>
                </c:pt>
                <c:pt idx="319">
                  <c:v>105.39</c:v>
                </c:pt>
                <c:pt idx="320">
                  <c:v>106.38</c:v>
                </c:pt>
                <c:pt idx="321">
                  <c:v>105.69</c:v>
                </c:pt>
                <c:pt idx="322">
                  <c:v>106.59</c:v>
                </c:pt>
                <c:pt idx="323">
                  <c:v>108.68</c:v>
                </c:pt>
                <c:pt idx="324">
                  <c:v>107.71</c:v>
                </c:pt>
                <c:pt idx="325">
                  <c:v>107.91</c:v>
                </c:pt>
                <c:pt idx="326">
                  <c:v>108.47</c:v>
                </c:pt>
                <c:pt idx="327">
                  <c:v>107.85</c:v>
                </c:pt>
                <c:pt idx="328">
                  <c:v>107.32</c:v>
                </c:pt>
                <c:pt idx="329">
                  <c:v>108.56</c:v>
                </c:pt>
                <c:pt idx="330">
                  <c:v>108.19</c:v>
                </c:pt>
                <c:pt idx="331">
                  <c:v>108.29</c:v>
                </c:pt>
                <c:pt idx="332">
                  <c:v>109.31</c:v>
                </c:pt>
                <c:pt idx="333">
                  <c:v>110.08</c:v>
                </c:pt>
                <c:pt idx="334">
                  <c:v>109.95</c:v>
                </c:pt>
                <c:pt idx="335">
                  <c:v>111.1</c:v>
                </c:pt>
                <c:pt idx="336">
                  <c:v>111.58</c:v>
                </c:pt>
                <c:pt idx="337">
                  <c:v>111.92</c:v>
                </c:pt>
                <c:pt idx="338">
                  <c:v>112.02</c:v>
                </c:pt>
                <c:pt idx="339">
                  <c:v>111.73</c:v>
                </c:pt>
                <c:pt idx="340">
                  <c:v>110.86</c:v>
                </c:pt>
                <c:pt idx="341">
                  <c:v>109.92</c:v>
                </c:pt>
                <c:pt idx="342">
                  <c:v>111.48</c:v>
                </c:pt>
                <c:pt idx="343">
                  <c:v>111.17</c:v>
                </c:pt>
                <c:pt idx="344">
                  <c:v>111.89</c:v>
                </c:pt>
                <c:pt idx="345">
                  <c:v>110.69</c:v>
                </c:pt>
                <c:pt idx="346">
                  <c:v>110.47</c:v>
                </c:pt>
                <c:pt idx="347">
                  <c:v>109.73</c:v>
                </c:pt>
                <c:pt idx="348">
                  <c:v>109.5</c:v>
                </c:pt>
                <c:pt idx="349">
                  <c:v>109.55</c:v>
                </c:pt>
                <c:pt idx="350">
                  <c:v>109.78</c:v>
                </c:pt>
                <c:pt idx="351">
                  <c:v>108.48</c:v>
                </c:pt>
                <c:pt idx="352">
                  <c:v>108.51</c:v>
                </c:pt>
                <c:pt idx="353">
                  <c:v>110.27</c:v>
                </c:pt>
                <c:pt idx="354">
                  <c:v>111.22</c:v>
                </c:pt>
                <c:pt idx="355">
                  <c:v>113.39</c:v>
                </c:pt>
                <c:pt idx="356">
                  <c:v>112.69</c:v>
                </c:pt>
                <c:pt idx="357">
                  <c:v>113.57</c:v>
                </c:pt>
                <c:pt idx="358">
                  <c:v>112.96</c:v>
                </c:pt>
                <c:pt idx="359">
                  <c:v>112.83</c:v>
                </c:pt>
                <c:pt idx="360">
                  <c:v>113.83</c:v>
                </c:pt>
                <c:pt idx="361">
                  <c:v>113.2</c:v>
                </c:pt>
                <c:pt idx="362">
                  <c:v>111.91</c:v>
                </c:pt>
                <c:pt idx="363">
                  <c:v>112.55</c:v>
                </c:pt>
                <c:pt idx="364">
                  <c:v>112.21</c:v>
                </c:pt>
                <c:pt idx="365">
                  <c:v>113.72</c:v>
                </c:pt>
                <c:pt idx="366">
                  <c:v>113.7</c:v>
                </c:pt>
                <c:pt idx="367">
                  <c:v>112.59</c:v>
                </c:pt>
                <c:pt idx="368">
                  <c:v>112.06</c:v>
                </c:pt>
                <c:pt idx="369">
                  <c:v>110.99</c:v>
                </c:pt>
                <c:pt idx="370">
                  <c:v>111.03</c:v>
                </c:pt>
                <c:pt idx="371">
                  <c:v>111.24</c:v>
                </c:pt>
                <c:pt idx="372">
                  <c:v>110.5</c:v>
                </c:pt>
                <c:pt idx="373">
                  <c:v>110.83</c:v>
                </c:pt>
                <c:pt idx="374">
                  <c:v>111.25</c:v>
                </c:pt>
                <c:pt idx="375">
                  <c:v>111.05</c:v>
                </c:pt>
                <c:pt idx="376">
                  <c:v>111.41</c:v>
                </c:pt>
                <c:pt idx="377">
                  <c:v>112.38</c:v>
                </c:pt>
                <c:pt idx="378">
                  <c:v>110.47</c:v>
                </c:pt>
                <c:pt idx="379">
                  <c:v>110.76</c:v>
                </c:pt>
                <c:pt idx="380">
                  <c:v>109.97</c:v>
                </c:pt>
                <c:pt idx="381">
                  <c:v>110.66</c:v>
                </c:pt>
                <c:pt idx="382">
                  <c:v>109.55</c:v>
                </c:pt>
                <c:pt idx="383">
                  <c:v>109.54</c:v>
                </c:pt>
                <c:pt idx="384">
                  <c:v>109.41</c:v>
                </c:pt>
                <c:pt idx="385">
                  <c:v>110.78</c:v>
                </c:pt>
                <c:pt idx="386">
                  <c:v>109.39</c:v>
                </c:pt>
                <c:pt idx="387">
                  <c:v>109.12</c:v>
                </c:pt>
                <c:pt idx="388">
                  <c:v>109.05</c:v>
                </c:pt>
                <c:pt idx="389">
                  <c:v>107.66</c:v>
                </c:pt>
                <c:pt idx="390">
                  <c:v>107.35</c:v>
                </c:pt>
                <c:pt idx="391">
                  <c:v>106.93</c:v>
                </c:pt>
                <c:pt idx="392">
                  <c:v>106.28</c:v>
                </c:pt>
                <c:pt idx="393">
                  <c:v>104.74</c:v>
                </c:pt>
                <c:pt idx="394">
                  <c:v>106.01</c:v>
                </c:pt>
                <c:pt idx="395">
                  <c:v>106.82</c:v>
                </c:pt>
                <c:pt idx="396">
                  <c:v>105.75</c:v>
                </c:pt>
                <c:pt idx="397">
                  <c:v>106.89</c:v>
                </c:pt>
                <c:pt idx="398">
                  <c:v>106.21</c:v>
                </c:pt>
                <c:pt idx="399">
                  <c:v>108.8</c:v>
                </c:pt>
                <c:pt idx="400">
                  <c:v>110.17</c:v>
                </c:pt>
                <c:pt idx="401">
                  <c:v>108.58</c:v>
                </c:pt>
                <c:pt idx="402">
                  <c:v>110.77</c:v>
                </c:pt>
                <c:pt idx="403">
                  <c:v>111.06</c:v>
                </c:pt>
                <c:pt idx="404">
                  <c:v>113.05</c:v>
                </c:pt>
                <c:pt idx="405">
                  <c:v>112.69</c:v>
                </c:pt>
                <c:pt idx="406">
                  <c:v>113.29</c:v>
                </c:pt>
                <c:pt idx="407">
                  <c:v>112.6</c:v>
                </c:pt>
                <c:pt idx="408">
                  <c:v>113.48</c:v>
                </c:pt>
                <c:pt idx="409">
                  <c:v>112.17</c:v>
                </c:pt>
                <c:pt idx="410">
                  <c:v>111.53</c:v>
                </c:pt>
                <c:pt idx="411">
                  <c:v>112.1</c:v>
                </c:pt>
                <c:pt idx="412">
                  <c:v>113.53</c:v>
                </c:pt>
                <c:pt idx="413">
                  <c:v>114.07</c:v>
                </c:pt>
                <c:pt idx="414">
                  <c:v>113.67</c:v>
                </c:pt>
                <c:pt idx="415">
                  <c:v>113.52</c:v>
                </c:pt>
                <c:pt idx="416">
                  <c:v>111.82</c:v>
                </c:pt>
                <c:pt idx="417">
                  <c:v>112.65</c:v>
                </c:pt>
                <c:pt idx="418">
                  <c:v>112.51</c:v>
                </c:pt>
                <c:pt idx="419">
                  <c:v>111.99</c:v>
                </c:pt>
                <c:pt idx="420">
                  <c:v>110.83</c:v>
                </c:pt>
                <c:pt idx="421">
                  <c:v>107.84</c:v>
                </c:pt>
                <c:pt idx="422">
                  <c:v>110.25</c:v>
                </c:pt>
                <c:pt idx="423">
                  <c:v>109.36</c:v>
                </c:pt>
                <c:pt idx="424">
                  <c:v>109.18</c:v>
                </c:pt>
                <c:pt idx="425">
                  <c:v>109.19</c:v>
                </c:pt>
                <c:pt idx="426">
                  <c:v>110.69</c:v>
                </c:pt>
                <c:pt idx="427">
                  <c:v>110.68</c:v>
                </c:pt>
                <c:pt idx="428">
                  <c:v>111.13</c:v>
                </c:pt>
                <c:pt idx="429">
                  <c:v>112.53</c:v>
                </c:pt>
                <c:pt idx="430">
                  <c:v>113.92</c:v>
                </c:pt>
                <c:pt idx="431">
                  <c:v>112.39</c:v>
                </c:pt>
                <c:pt idx="432">
                  <c:v>111.28</c:v>
                </c:pt>
                <c:pt idx="433">
                  <c:v>110.88</c:v>
                </c:pt>
                <c:pt idx="434">
                  <c:v>110.32</c:v>
                </c:pt>
                <c:pt idx="435">
                  <c:v>110.4</c:v>
                </c:pt>
                <c:pt idx="436">
                  <c:v>111.33</c:v>
                </c:pt>
                <c:pt idx="437">
                  <c:v>111.26</c:v>
                </c:pt>
                <c:pt idx="438">
                  <c:v>113.38</c:v>
                </c:pt>
                <c:pt idx="439">
                  <c:v>112.71</c:v>
                </c:pt>
                <c:pt idx="440">
                  <c:v>111.49</c:v>
                </c:pt>
                <c:pt idx="441">
                  <c:v>109.09</c:v>
                </c:pt>
                <c:pt idx="442">
                  <c:v>108.64</c:v>
                </c:pt>
                <c:pt idx="443">
                  <c:v>111.09</c:v>
                </c:pt>
                <c:pt idx="444">
                  <c:v>111.39</c:v>
                </c:pt>
                <c:pt idx="445">
                  <c:v>111.34</c:v>
                </c:pt>
                <c:pt idx="446">
                  <c:v>112.7</c:v>
                </c:pt>
                <c:pt idx="447">
                  <c:v>114.79</c:v>
                </c:pt>
                <c:pt idx="448">
                  <c:v>114.04</c:v>
                </c:pt>
                <c:pt idx="449">
                  <c:v>112.12</c:v>
                </c:pt>
                <c:pt idx="450">
                  <c:v>112.84</c:v>
                </c:pt>
                <c:pt idx="451">
                  <c:v>113.22</c:v>
                </c:pt>
                <c:pt idx="452">
                  <c:v>112.61</c:v>
                </c:pt>
                <c:pt idx="453">
                  <c:v>115.1</c:v>
                </c:pt>
                <c:pt idx="454">
                  <c:v>114.62</c:v>
                </c:pt>
                <c:pt idx="455">
                  <c:v>114.49</c:v>
                </c:pt>
                <c:pt idx="456">
                  <c:v>117.02</c:v>
                </c:pt>
                <c:pt idx="457">
                  <c:v>116.96</c:v>
                </c:pt>
                <c:pt idx="458">
                  <c:v>117.33</c:v>
                </c:pt>
                <c:pt idx="459">
                  <c:v>117.93</c:v>
                </c:pt>
                <c:pt idx="460">
                  <c:v>115.32</c:v>
                </c:pt>
                <c:pt idx="461">
                  <c:v>113.51</c:v>
                </c:pt>
                <c:pt idx="462">
                  <c:v>113.22</c:v>
                </c:pt>
                <c:pt idx="463">
                  <c:v>110.91</c:v>
                </c:pt>
                <c:pt idx="464">
                  <c:v>106.65</c:v>
                </c:pt>
                <c:pt idx="465">
                  <c:v>103.12</c:v>
                </c:pt>
                <c:pt idx="466">
                  <c:v>104.74</c:v>
                </c:pt>
                <c:pt idx="467">
                  <c:v>103.8</c:v>
                </c:pt>
                <c:pt idx="468">
                  <c:v>104.18</c:v>
                </c:pt>
                <c:pt idx="469">
                  <c:v>102.98</c:v>
                </c:pt>
                <c:pt idx="470">
                  <c:v>101.35</c:v>
                </c:pt>
                <c:pt idx="471">
                  <c:v>101.02</c:v>
                </c:pt>
                <c:pt idx="472">
                  <c:v>102.29</c:v>
                </c:pt>
                <c:pt idx="473">
                  <c:v>102.69</c:v>
                </c:pt>
                <c:pt idx="474">
                  <c:v>103.92</c:v>
                </c:pt>
                <c:pt idx="475">
                  <c:v>101.84</c:v>
                </c:pt>
                <c:pt idx="476">
                  <c:v>100.22</c:v>
                </c:pt>
                <c:pt idx="477">
                  <c:v>101.3</c:v>
                </c:pt>
                <c:pt idx="478">
                  <c:v>101.82</c:v>
                </c:pt>
                <c:pt idx="479">
                  <c:v>102.06</c:v>
                </c:pt>
                <c:pt idx="480">
                  <c:v>106.13</c:v>
                </c:pt>
                <c:pt idx="481">
                  <c:v>104.88</c:v>
                </c:pt>
                <c:pt idx="482">
                  <c:v>100.54</c:v>
                </c:pt>
                <c:pt idx="483">
                  <c:v>102.52</c:v>
                </c:pt>
                <c:pt idx="484">
                  <c:v>102.22</c:v>
                </c:pt>
                <c:pt idx="485">
                  <c:v>104.16</c:v>
                </c:pt>
                <c:pt idx="486">
                  <c:v>106.97</c:v>
                </c:pt>
                <c:pt idx="487">
                  <c:v>106.53</c:v>
                </c:pt>
                <c:pt idx="488">
                  <c:v>110.31</c:v>
                </c:pt>
                <c:pt idx="489">
                  <c:v>110.15</c:v>
                </c:pt>
                <c:pt idx="490">
                  <c:v>108.63</c:v>
                </c:pt>
                <c:pt idx="491">
                  <c:v>107.12</c:v>
                </c:pt>
                <c:pt idx="492">
                  <c:v>106.5</c:v>
                </c:pt>
                <c:pt idx="493">
                  <c:v>111.79</c:v>
                </c:pt>
                <c:pt idx="494">
                  <c:v>108.76</c:v>
                </c:pt>
                <c:pt idx="495">
                  <c:v>108.07</c:v>
                </c:pt>
                <c:pt idx="496">
                  <c:v>111.69</c:v>
                </c:pt>
                <c:pt idx="497">
                  <c:v>113.08</c:v>
                </c:pt>
                <c:pt idx="498">
                  <c:v>111.55</c:v>
                </c:pt>
                <c:pt idx="499">
                  <c:v>113.86</c:v>
                </c:pt>
                <c:pt idx="500">
                  <c:v>113.74</c:v>
                </c:pt>
                <c:pt idx="501">
                  <c:v>114</c:v>
                </c:pt>
                <c:pt idx="502">
                  <c:v>112.63</c:v>
                </c:pt>
                <c:pt idx="503">
                  <c:v>113.25</c:v>
                </c:pt>
                <c:pt idx="504">
                  <c:v>116.87</c:v>
                </c:pt>
                <c:pt idx="505">
                  <c:v>121.14</c:v>
                </c:pt>
                <c:pt idx="506">
                  <c:v>118.78</c:v>
                </c:pt>
                <c:pt idx="507">
                  <c:v>116.98</c:v>
                </c:pt>
                <c:pt idx="508">
                  <c:v>117.26</c:v>
                </c:pt>
                <c:pt idx="509">
                  <c:v>120.55</c:v>
                </c:pt>
                <c:pt idx="510">
                  <c:v>120.33</c:v>
                </c:pt>
                <c:pt idx="511">
                  <c:v>121.16</c:v>
                </c:pt>
                <c:pt idx="512">
                  <c:v>121.01</c:v>
                </c:pt>
                <c:pt idx="513">
                  <c:v>123.11</c:v>
                </c:pt>
                <c:pt idx="514">
                  <c:v>122.8</c:v>
                </c:pt>
                <c:pt idx="515">
                  <c:v>122.81</c:v>
                </c:pt>
                <c:pt idx="516">
                  <c:v>122.61</c:v>
                </c:pt>
                <c:pt idx="517">
                  <c:v>123.13</c:v>
                </c:pt>
                <c:pt idx="518">
                  <c:v>120.62</c:v>
                </c:pt>
                <c:pt idx="519">
                  <c:v>121.47</c:v>
                </c:pt>
                <c:pt idx="520">
                  <c:v>119.44</c:v>
                </c:pt>
                <c:pt idx="521">
                  <c:v>120.27</c:v>
                </c:pt>
                <c:pt idx="522">
                  <c:v>119.91</c:v>
                </c:pt>
                <c:pt idx="523">
                  <c:v>120.59</c:v>
                </c:pt>
                <c:pt idx="524">
                  <c:v>119.98</c:v>
                </c:pt>
                <c:pt idx="525">
                  <c:v>120.59</c:v>
                </c:pt>
                <c:pt idx="526">
                  <c:v>118.99</c:v>
                </c:pt>
                <c:pt idx="527">
                  <c:v>121.71</c:v>
                </c:pt>
                <c:pt idx="528">
                  <c:v>122.04</c:v>
                </c:pt>
                <c:pt idx="529">
                  <c:v>124.31</c:v>
                </c:pt>
                <c:pt idx="530">
                  <c:v>124.24</c:v>
                </c:pt>
                <c:pt idx="531">
                  <c:v>123.89</c:v>
                </c:pt>
                <c:pt idx="532">
                  <c:v>123.81</c:v>
                </c:pt>
                <c:pt idx="533">
                  <c:v>124.09</c:v>
                </c:pt>
                <c:pt idx="534">
                  <c:v>122.78</c:v>
                </c:pt>
                <c:pt idx="535">
                  <c:v>122.79</c:v>
                </c:pt>
                <c:pt idx="536">
                  <c:v>123.85</c:v>
                </c:pt>
                <c:pt idx="537">
                  <c:v>122.71</c:v>
                </c:pt>
                <c:pt idx="538">
                  <c:v>123.39</c:v>
                </c:pt>
                <c:pt idx="539">
                  <c:v>125.63</c:v>
                </c:pt>
                <c:pt idx="540">
                  <c:v>124.15</c:v>
                </c:pt>
                <c:pt idx="541">
                  <c:v>121.54</c:v>
                </c:pt>
                <c:pt idx="542">
                  <c:v>119.25</c:v>
                </c:pt>
                <c:pt idx="543">
                  <c:v>119.76</c:v>
                </c:pt>
                <c:pt idx="544">
                  <c:v>120.15</c:v>
                </c:pt>
                <c:pt idx="545">
                  <c:v>118.99</c:v>
                </c:pt>
                <c:pt idx="546">
                  <c:v>118.9</c:v>
                </c:pt>
                <c:pt idx="547">
                  <c:v>120.22</c:v>
                </c:pt>
                <c:pt idx="548">
                  <c:v>118.97</c:v>
                </c:pt>
                <c:pt idx="549">
                  <c:v>119.13</c:v>
                </c:pt>
                <c:pt idx="550">
                  <c:v>120.04</c:v>
                </c:pt>
                <c:pt idx="551">
                  <c:v>121.4</c:v>
                </c:pt>
                <c:pt idx="552">
                  <c:v>120.83</c:v>
                </c:pt>
                <c:pt idx="553">
                  <c:v>119.63</c:v>
                </c:pt>
                <c:pt idx="554">
                  <c:v>119.03</c:v>
                </c:pt>
                <c:pt idx="555">
                  <c:v>118.75</c:v>
                </c:pt>
                <c:pt idx="556">
                  <c:v>119.12</c:v>
                </c:pt>
                <c:pt idx="557">
                  <c:v>117.49</c:v>
                </c:pt>
                <c:pt idx="558">
                  <c:v>117.77</c:v>
                </c:pt>
                <c:pt idx="559">
                  <c:v>117.51</c:v>
                </c:pt>
                <c:pt idx="560">
                  <c:v>118.5</c:v>
                </c:pt>
                <c:pt idx="561">
                  <c:v>120.5</c:v>
                </c:pt>
                <c:pt idx="562">
                  <c:v>120.31</c:v>
                </c:pt>
                <c:pt idx="563">
                  <c:v>119.5</c:v>
                </c:pt>
                <c:pt idx="564">
                  <c:v>118.75</c:v>
                </c:pt>
                <c:pt idx="565">
                  <c:v>121.46</c:v>
                </c:pt>
                <c:pt idx="566">
                  <c:v>118.63</c:v>
                </c:pt>
                <c:pt idx="567">
                  <c:v>117.79</c:v>
                </c:pt>
                <c:pt idx="568">
                  <c:v>116.29</c:v>
                </c:pt>
                <c:pt idx="569">
                  <c:v>114.6</c:v>
                </c:pt>
                <c:pt idx="570">
                  <c:v>112.32</c:v>
                </c:pt>
                <c:pt idx="571">
                  <c:v>108.16</c:v>
                </c:pt>
                <c:pt idx="572">
                  <c:v>106.88</c:v>
                </c:pt>
                <c:pt idx="573">
                  <c:v>107.66</c:v>
                </c:pt>
                <c:pt idx="574">
                  <c:v>109.76</c:v>
                </c:pt>
                <c:pt idx="575">
                  <c:v>109.29</c:v>
                </c:pt>
                <c:pt idx="576">
                  <c:v>109.04</c:v>
                </c:pt>
                <c:pt idx="577">
                  <c:v>107.34</c:v>
                </c:pt>
                <c:pt idx="578">
                  <c:v>105.09</c:v>
                </c:pt>
                <c:pt idx="579">
                  <c:v>104.09</c:v>
                </c:pt>
                <c:pt idx="580">
                  <c:v>103.95</c:v>
                </c:pt>
                <c:pt idx="581">
                  <c:v>102.36</c:v>
                </c:pt>
                <c:pt idx="582">
                  <c:v>102.04</c:v>
                </c:pt>
                <c:pt idx="583">
                  <c:v>102.61</c:v>
                </c:pt>
                <c:pt idx="584">
                  <c:v>101.84</c:v>
                </c:pt>
                <c:pt idx="585">
                  <c:v>101.34</c:v>
                </c:pt>
                <c:pt idx="586">
                  <c:v>101.3</c:v>
                </c:pt>
                <c:pt idx="587">
                  <c:v>102.06</c:v>
                </c:pt>
                <c:pt idx="588">
                  <c:v>101.42</c:v>
                </c:pt>
                <c:pt idx="589">
                  <c:v>102.07</c:v>
                </c:pt>
                <c:pt idx="590">
                  <c:v>102.04</c:v>
                </c:pt>
                <c:pt idx="591">
                  <c:v>102.48</c:v>
                </c:pt>
                <c:pt idx="592">
                  <c:v>101.77</c:v>
                </c:pt>
                <c:pt idx="593">
                  <c:v>101.97</c:v>
                </c:pt>
                <c:pt idx="594">
                  <c:v>101.5</c:v>
                </c:pt>
                <c:pt idx="595">
                  <c:v>101.86</c:v>
                </c:pt>
                <c:pt idx="596">
                  <c:v>102.2</c:v>
                </c:pt>
                <c:pt idx="597">
                  <c:v>102.16</c:v>
                </c:pt>
                <c:pt idx="598">
                  <c:v>102.43</c:v>
                </c:pt>
                <c:pt idx="599">
                  <c:v>101.62</c:v>
                </c:pt>
                <c:pt idx="600">
                  <c:v>103.29</c:v>
                </c:pt>
                <c:pt idx="601">
                  <c:v>102.83</c:v>
                </c:pt>
                <c:pt idx="602">
                  <c:v>102.25</c:v>
                </c:pt>
                <c:pt idx="603">
                  <c:v>101.36</c:v>
                </c:pt>
                <c:pt idx="604">
                  <c:v>103.28</c:v>
                </c:pt>
                <c:pt idx="605">
                  <c:v>101.8</c:v>
                </c:pt>
                <c:pt idx="606">
                  <c:v>102.51</c:v>
                </c:pt>
                <c:pt idx="607">
                  <c:v>101.8</c:v>
                </c:pt>
                <c:pt idx="608">
                  <c:v>102.3</c:v>
                </c:pt>
                <c:pt idx="609">
                  <c:v>102.04</c:v>
                </c:pt>
                <c:pt idx="610">
                  <c:v>102.31</c:v>
                </c:pt>
                <c:pt idx="611">
                  <c:v>104.32</c:v>
                </c:pt>
                <c:pt idx="612">
                  <c:v>104.18</c:v>
                </c:pt>
                <c:pt idx="613">
                  <c:v>104.86</c:v>
                </c:pt>
                <c:pt idx="614">
                  <c:v>105.17</c:v>
                </c:pt>
                <c:pt idx="615">
                  <c:v>104.1</c:v>
                </c:pt>
                <c:pt idx="616">
                  <c:v>103.21</c:v>
                </c:pt>
                <c:pt idx="617">
                  <c:v>102.91</c:v>
                </c:pt>
                <c:pt idx="618">
                  <c:v>102.44</c:v>
                </c:pt>
                <c:pt idx="619">
                  <c:v>101.27</c:v>
                </c:pt>
                <c:pt idx="620">
                  <c:v>100.19</c:v>
                </c:pt>
                <c:pt idx="621">
                  <c:v>99.05</c:v>
                </c:pt>
                <c:pt idx="622">
                  <c:v>98.67</c:v>
                </c:pt>
                <c:pt idx="623">
                  <c:v>97.42</c:v>
                </c:pt>
                <c:pt idx="624">
                  <c:v>97.72</c:v>
                </c:pt>
                <c:pt idx="625">
                  <c:v>98.58</c:v>
                </c:pt>
                <c:pt idx="626">
                  <c:v>97.48</c:v>
                </c:pt>
                <c:pt idx="627">
                  <c:v>98.24</c:v>
                </c:pt>
                <c:pt idx="628">
                  <c:v>99.36</c:v>
                </c:pt>
                <c:pt idx="629">
                  <c:v>99.38</c:v>
                </c:pt>
                <c:pt idx="630">
                  <c:v>99.11</c:v>
                </c:pt>
                <c:pt idx="631">
                  <c:v>98.17</c:v>
                </c:pt>
                <c:pt idx="632">
                  <c:v>98.72</c:v>
                </c:pt>
                <c:pt idx="633">
                  <c:v>97.53</c:v>
                </c:pt>
                <c:pt idx="634">
                  <c:v>96.21</c:v>
                </c:pt>
                <c:pt idx="635">
                  <c:v>98.94</c:v>
                </c:pt>
                <c:pt idx="636">
                  <c:v>98.21</c:v>
                </c:pt>
                <c:pt idx="637">
                  <c:v>100.65</c:v>
                </c:pt>
                <c:pt idx="638">
                  <c:v>99.22</c:v>
                </c:pt>
                <c:pt idx="639">
                  <c:v>101.2</c:v>
                </c:pt>
                <c:pt idx="640">
                  <c:v>99.14</c:v>
                </c:pt>
                <c:pt idx="641">
                  <c:v>97.9</c:v>
                </c:pt>
                <c:pt idx="642">
                  <c:v>94.31</c:v>
                </c:pt>
                <c:pt idx="643">
                  <c:v>97.56</c:v>
                </c:pt>
                <c:pt idx="644">
                  <c:v>100.45</c:v>
                </c:pt>
                <c:pt idx="645">
                  <c:v>101.31</c:v>
                </c:pt>
                <c:pt idx="646">
                  <c:v>103.21</c:v>
                </c:pt>
                <c:pt idx="647">
                  <c:v>101.62</c:v>
                </c:pt>
                <c:pt idx="648">
                  <c:v>98.99</c:v>
                </c:pt>
                <c:pt idx="649">
                  <c:v>98.05</c:v>
                </c:pt>
                <c:pt idx="650">
                  <c:v>99.52</c:v>
                </c:pt>
                <c:pt idx="651">
                  <c:v>98.37</c:v>
                </c:pt>
                <c:pt idx="652">
                  <c:v>97.57</c:v>
                </c:pt>
                <c:pt idx="653">
                  <c:v>94.22</c:v>
                </c:pt>
                <c:pt idx="654">
                  <c:v>94.46</c:v>
                </c:pt>
                <c:pt idx="655">
                  <c:v>95.28</c:v>
                </c:pt>
                <c:pt idx="656">
                  <c:v>96</c:v>
                </c:pt>
                <c:pt idx="657">
                  <c:v>93.59</c:v>
                </c:pt>
                <c:pt idx="658">
                  <c:v>93.42</c:v>
                </c:pt>
                <c:pt idx="659">
                  <c:v>93.5</c:v>
                </c:pt>
                <c:pt idx="660">
                  <c:v>92.68</c:v>
                </c:pt>
                <c:pt idx="661">
                  <c:v>92.77</c:v>
                </c:pt>
                <c:pt idx="662">
                  <c:v>90.91</c:v>
                </c:pt>
                <c:pt idx="663">
                  <c:v>90.1</c:v>
                </c:pt>
                <c:pt idx="664">
                  <c:v>89.18</c:v>
                </c:pt>
                <c:pt idx="665">
                  <c:v>88.15</c:v>
                </c:pt>
                <c:pt idx="666">
                  <c:v>85.96</c:v>
                </c:pt>
                <c:pt idx="667">
                  <c:v>84.24</c:v>
                </c:pt>
                <c:pt idx="668">
                  <c:v>83.52</c:v>
                </c:pt>
                <c:pt idx="669">
                  <c:v>82.49</c:v>
                </c:pt>
                <c:pt idx="670">
                  <c:v>82.48</c:v>
                </c:pt>
                <c:pt idx="671">
                  <c:v>82.4</c:v>
                </c:pt>
                <c:pt idx="672">
                  <c:v>81.319999999999993</c:v>
                </c:pt>
                <c:pt idx="673">
                  <c:v>79.489999999999995</c:v>
                </c:pt>
                <c:pt idx="674">
                  <c:v>80.430000000000007</c:v>
                </c:pt>
                <c:pt idx="675">
                  <c:v>79.650000000000006</c:v>
                </c:pt>
                <c:pt idx="676">
                  <c:v>79.319999999999993</c:v>
                </c:pt>
                <c:pt idx="677">
                  <c:v>78.44</c:v>
                </c:pt>
                <c:pt idx="678">
                  <c:v>78.67</c:v>
                </c:pt>
                <c:pt idx="679">
                  <c:v>77.959999999999994</c:v>
                </c:pt>
                <c:pt idx="680">
                  <c:v>78.17</c:v>
                </c:pt>
                <c:pt idx="681">
                  <c:v>78.39</c:v>
                </c:pt>
                <c:pt idx="682">
                  <c:v>78.239999999999995</c:v>
                </c:pt>
                <c:pt idx="683">
                  <c:v>78.39</c:v>
                </c:pt>
                <c:pt idx="684">
                  <c:v>78.67</c:v>
                </c:pt>
                <c:pt idx="685">
                  <c:v>79.56</c:v>
                </c:pt>
                <c:pt idx="686">
                  <c:v>78.28</c:v>
                </c:pt>
                <c:pt idx="687">
                  <c:v>78.47</c:v>
                </c:pt>
                <c:pt idx="688">
                  <c:v>78.459999999999994</c:v>
                </c:pt>
                <c:pt idx="689">
                  <c:v>78.489999999999995</c:v>
                </c:pt>
                <c:pt idx="690">
                  <c:v>79.180000000000007</c:v>
                </c:pt>
                <c:pt idx="691">
                  <c:v>79.66</c:v>
                </c:pt>
                <c:pt idx="692">
                  <c:v>79.790000000000006</c:v>
                </c:pt>
                <c:pt idx="693">
                  <c:v>80.430000000000007</c:v>
                </c:pt>
                <c:pt idx="694">
                  <c:v>78.73</c:v>
                </c:pt>
                <c:pt idx="695">
                  <c:v>79.489999999999995</c:v>
                </c:pt>
                <c:pt idx="696">
                  <c:v>78.02</c:v>
                </c:pt>
                <c:pt idx="697">
                  <c:v>79.680000000000007</c:v>
                </c:pt>
                <c:pt idx="698">
                  <c:v>79.02</c:v>
                </c:pt>
                <c:pt idx="699">
                  <c:v>79.94</c:v>
                </c:pt>
                <c:pt idx="700">
                  <c:v>79.849999999999994</c:v>
                </c:pt>
                <c:pt idx="701">
                  <c:v>80.27</c:v>
                </c:pt>
                <c:pt idx="702">
                  <c:v>81.52</c:v>
                </c:pt>
                <c:pt idx="703">
                  <c:v>80.930000000000007</c:v>
                </c:pt>
                <c:pt idx="704">
                  <c:v>81.64</c:v>
                </c:pt>
                <c:pt idx="705">
                  <c:v>82.87</c:v>
                </c:pt>
                <c:pt idx="706">
                  <c:v>82.35</c:v>
                </c:pt>
                <c:pt idx="707">
                  <c:v>83.43</c:v>
                </c:pt>
                <c:pt idx="708">
                  <c:v>82.46</c:v>
                </c:pt>
                <c:pt idx="709">
                  <c:v>81.81</c:v>
                </c:pt>
                <c:pt idx="710">
                  <c:v>81.2</c:v>
                </c:pt>
                <c:pt idx="711">
                  <c:v>79.55</c:v>
                </c:pt>
                <c:pt idx="712">
                  <c:v>77.61</c:v>
                </c:pt>
                <c:pt idx="713">
                  <c:v>76.599999999999994</c:v>
                </c:pt>
                <c:pt idx="714">
                  <c:v>76.7</c:v>
                </c:pt>
                <c:pt idx="715">
                  <c:v>77.010000000000005</c:v>
                </c:pt>
                <c:pt idx="716">
                  <c:v>76.97</c:v>
                </c:pt>
                <c:pt idx="717">
                  <c:v>76.97</c:v>
                </c:pt>
                <c:pt idx="718">
                  <c:v>76.91</c:v>
                </c:pt>
                <c:pt idx="719">
                  <c:v>78.09</c:v>
                </c:pt>
                <c:pt idx="720">
                  <c:v>77.760000000000005</c:v>
                </c:pt>
                <c:pt idx="721">
                  <c:v>77.650000000000006</c:v>
                </c:pt>
                <c:pt idx="722">
                  <c:v>77.989999999999995</c:v>
                </c:pt>
                <c:pt idx="723">
                  <c:v>77.73</c:v>
                </c:pt>
                <c:pt idx="724">
                  <c:v>76.91</c:v>
                </c:pt>
                <c:pt idx="725">
                  <c:v>77.2</c:v>
                </c:pt>
                <c:pt idx="726">
                  <c:v>78.239999999999995</c:v>
                </c:pt>
                <c:pt idx="727">
                  <c:v>75.819999999999993</c:v>
                </c:pt>
                <c:pt idx="728">
                  <c:v>76.290000000000006</c:v>
                </c:pt>
                <c:pt idx="729">
                  <c:v>77.22</c:v>
                </c:pt>
                <c:pt idx="730">
                  <c:v>76.73</c:v>
                </c:pt>
                <c:pt idx="731">
                  <c:v>77.06</c:v>
                </c:pt>
                <c:pt idx="732">
                  <c:v>76.61</c:v>
                </c:pt>
                <c:pt idx="733">
                  <c:v>76.790000000000006</c:v>
                </c:pt>
                <c:pt idx="734">
                  <c:v>77.61</c:v>
                </c:pt>
                <c:pt idx="735">
                  <c:v>76.8</c:v>
                </c:pt>
                <c:pt idx="736">
                  <c:v>76.64</c:v>
                </c:pt>
                <c:pt idx="737">
                  <c:v>76.55</c:v>
                </c:pt>
                <c:pt idx="738">
                  <c:v>76.709999999999994</c:v>
                </c:pt>
                <c:pt idx="739">
                  <c:v>78.400000000000006</c:v>
                </c:pt>
                <c:pt idx="740">
                  <c:v>76.760000000000005</c:v>
                </c:pt>
                <c:pt idx="741">
                  <c:v>78.540000000000006</c:v>
                </c:pt>
                <c:pt idx="742">
                  <c:v>79.13</c:v>
                </c:pt>
                <c:pt idx="743">
                  <c:v>80.64</c:v>
                </c:pt>
                <c:pt idx="744">
                  <c:v>80.83</c:v>
                </c:pt>
                <c:pt idx="745">
                  <c:v>80.430000000000007</c:v>
                </c:pt>
                <c:pt idx="746">
                  <c:v>80.05</c:v>
                </c:pt>
                <c:pt idx="747">
                  <c:v>80.319999999999993</c:v>
                </c:pt>
                <c:pt idx="748">
                  <c:v>80.34</c:v>
                </c:pt>
                <c:pt idx="749">
                  <c:v>80.8</c:v>
                </c:pt>
                <c:pt idx="750">
                  <c:v>81.7</c:v>
                </c:pt>
                <c:pt idx="751">
                  <c:v>80.8</c:v>
                </c:pt>
                <c:pt idx="752">
                  <c:v>80.63</c:v>
                </c:pt>
                <c:pt idx="753">
                  <c:v>81.19</c:v>
                </c:pt>
                <c:pt idx="754">
                  <c:v>81.88</c:v>
                </c:pt>
                <c:pt idx="755">
                  <c:v>83.13</c:v>
                </c:pt>
                <c:pt idx="756">
                  <c:v>84.76</c:v>
                </c:pt>
                <c:pt idx="757">
                  <c:v>84.06</c:v>
                </c:pt>
                <c:pt idx="758">
                  <c:v>81.34</c:v>
                </c:pt>
                <c:pt idx="759">
                  <c:v>80.58</c:v>
                </c:pt>
                <c:pt idx="760">
                  <c:v>81.84</c:v>
                </c:pt>
                <c:pt idx="761">
                  <c:v>82.32</c:v>
                </c:pt>
                <c:pt idx="762">
                  <c:v>81.680000000000007</c:v>
                </c:pt>
                <c:pt idx="763">
                  <c:v>83.18</c:v>
                </c:pt>
                <c:pt idx="764">
                  <c:v>83.43</c:v>
                </c:pt>
                <c:pt idx="765">
                  <c:v>82.18</c:v>
                </c:pt>
                <c:pt idx="766">
                  <c:v>82.12</c:v>
                </c:pt>
                <c:pt idx="767">
                  <c:v>82.57</c:v>
                </c:pt>
                <c:pt idx="768">
                  <c:v>82.87</c:v>
                </c:pt>
                <c:pt idx="769">
                  <c:v>83.15</c:v>
                </c:pt>
                <c:pt idx="770">
                  <c:v>81.12</c:v>
                </c:pt>
                <c:pt idx="771">
                  <c:v>82.88</c:v>
                </c:pt>
                <c:pt idx="772">
                  <c:v>83.98</c:v>
                </c:pt>
                <c:pt idx="773">
                  <c:v>83.95</c:v>
                </c:pt>
                <c:pt idx="774">
                  <c:v>82.53</c:v>
                </c:pt>
                <c:pt idx="775">
                  <c:v>84.1</c:v>
                </c:pt>
                <c:pt idx="776">
                  <c:v>83.55</c:v>
                </c:pt>
                <c:pt idx="777">
                  <c:v>82.53</c:v>
                </c:pt>
                <c:pt idx="778">
                  <c:v>81.260000000000005</c:v>
                </c:pt>
                <c:pt idx="779">
                  <c:v>80.400000000000006</c:v>
                </c:pt>
                <c:pt idx="780">
                  <c:v>81.38</c:v>
                </c:pt>
                <c:pt idx="781">
                  <c:v>81.45</c:v>
                </c:pt>
                <c:pt idx="782">
                  <c:v>81.93</c:v>
                </c:pt>
                <c:pt idx="783">
                  <c:v>83.22</c:v>
                </c:pt>
                <c:pt idx="784">
                  <c:v>84.21</c:v>
                </c:pt>
                <c:pt idx="785">
                  <c:v>85.86</c:v>
                </c:pt>
                <c:pt idx="786">
                  <c:v>84.15</c:v>
                </c:pt>
                <c:pt idx="787">
                  <c:v>84.31</c:v>
                </c:pt>
                <c:pt idx="788">
                  <c:v>85.23</c:v>
                </c:pt>
                <c:pt idx="789">
                  <c:v>85.62</c:v>
                </c:pt>
                <c:pt idx="790">
                  <c:v>86.2</c:v>
                </c:pt>
                <c:pt idx="791">
                  <c:v>85.51</c:v>
                </c:pt>
                <c:pt idx="792">
                  <c:v>86.47</c:v>
                </c:pt>
                <c:pt idx="793">
                  <c:v>87.46</c:v>
                </c:pt>
                <c:pt idx="794">
                  <c:v>86.57</c:v>
                </c:pt>
                <c:pt idx="795">
                  <c:v>88.62</c:v>
                </c:pt>
                <c:pt idx="796">
                  <c:v>87.75</c:v>
                </c:pt>
                <c:pt idx="797">
                  <c:v>89.23</c:v>
                </c:pt>
                <c:pt idx="798">
                  <c:v>90.71</c:v>
                </c:pt>
                <c:pt idx="799">
                  <c:v>91.65</c:v>
                </c:pt>
                <c:pt idx="800">
                  <c:v>91.9</c:v>
                </c:pt>
                <c:pt idx="801">
                  <c:v>91.06</c:v>
                </c:pt>
                <c:pt idx="802">
                  <c:v>90</c:v>
                </c:pt>
                <c:pt idx="803">
                  <c:v>92.47</c:v>
                </c:pt>
                <c:pt idx="804">
                  <c:v>91.59</c:v>
                </c:pt>
                <c:pt idx="805">
                  <c:v>93.85</c:v>
                </c:pt>
                <c:pt idx="806">
                  <c:v>93.97</c:v>
                </c:pt>
                <c:pt idx="807">
                  <c:v>92.17</c:v>
                </c:pt>
                <c:pt idx="808">
                  <c:v>93.18</c:v>
                </c:pt>
                <c:pt idx="809">
                  <c:v>94.61</c:v>
                </c:pt>
                <c:pt idx="810">
                  <c:v>92.52</c:v>
                </c:pt>
                <c:pt idx="811">
                  <c:v>90.55</c:v>
                </c:pt>
                <c:pt idx="812">
                  <c:v>90.56</c:v>
                </c:pt>
                <c:pt idx="813">
                  <c:v>90.28</c:v>
                </c:pt>
                <c:pt idx="814">
                  <c:v>88.97</c:v>
                </c:pt>
                <c:pt idx="815">
                  <c:v>91.52</c:v>
                </c:pt>
                <c:pt idx="816">
                  <c:v>89.96</c:v>
                </c:pt>
                <c:pt idx="817">
                  <c:v>89.25</c:v>
                </c:pt>
                <c:pt idx="818">
                  <c:v>90.27</c:v>
                </c:pt>
                <c:pt idx="819">
                  <c:v>89.82</c:v>
                </c:pt>
                <c:pt idx="820">
                  <c:v>90.77</c:v>
                </c:pt>
                <c:pt idx="821">
                  <c:v>92.66</c:v>
                </c:pt>
                <c:pt idx="822">
                  <c:v>93.04</c:v>
                </c:pt>
                <c:pt idx="823">
                  <c:v>91.3</c:v>
                </c:pt>
                <c:pt idx="824">
                  <c:v>90.5</c:v>
                </c:pt>
                <c:pt idx="825">
                  <c:v>89.1</c:v>
                </c:pt>
                <c:pt idx="826">
                  <c:v>90.56</c:v>
                </c:pt>
                <c:pt idx="827">
                  <c:v>86.53</c:v>
                </c:pt>
                <c:pt idx="828">
                  <c:v>88.89</c:v>
                </c:pt>
                <c:pt idx="829">
                  <c:v>89.66</c:v>
                </c:pt>
                <c:pt idx="830">
                  <c:v>89.88</c:v>
                </c:pt>
                <c:pt idx="831">
                  <c:v>90.09</c:v>
                </c:pt>
                <c:pt idx="832">
                  <c:v>92.06</c:v>
                </c:pt>
                <c:pt idx="833">
                  <c:v>90.89</c:v>
                </c:pt>
                <c:pt idx="834">
                  <c:v>89.79</c:v>
                </c:pt>
                <c:pt idx="835">
                  <c:v>89.81</c:v>
                </c:pt>
                <c:pt idx="836">
                  <c:v>89.64</c:v>
                </c:pt>
                <c:pt idx="837">
                  <c:v>91.29</c:v>
                </c:pt>
                <c:pt idx="838">
                  <c:v>90.71</c:v>
                </c:pt>
                <c:pt idx="839">
                  <c:v>93.01</c:v>
                </c:pt>
                <c:pt idx="840">
                  <c:v>93.6</c:v>
                </c:pt>
                <c:pt idx="841">
                  <c:v>94.38</c:v>
                </c:pt>
                <c:pt idx="842">
                  <c:v>94.94</c:v>
                </c:pt>
                <c:pt idx="843">
                  <c:v>97.57</c:v>
                </c:pt>
                <c:pt idx="844">
                  <c:v>94.68</c:v>
                </c:pt>
                <c:pt idx="845">
                  <c:v>94.79</c:v>
                </c:pt>
                <c:pt idx="846">
                  <c:v>94.2</c:v>
                </c:pt>
                <c:pt idx="847">
                  <c:v>92.55</c:v>
                </c:pt>
                <c:pt idx="848">
                  <c:v>96.04</c:v>
                </c:pt>
                <c:pt idx="849">
                  <c:v>95.19</c:v>
                </c:pt>
                <c:pt idx="850">
                  <c:v>96.27</c:v>
                </c:pt>
                <c:pt idx="851">
                  <c:v>98.44</c:v>
                </c:pt>
                <c:pt idx="852">
                  <c:v>98.64</c:v>
                </c:pt>
                <c:pt idx="853">
                  <c:v>95.34</c:v>
                </c:pt>
                <c:pt idx="854">
                  <c:v>94.78</c:v>
                </c:pt>
                <c:pt idx="855">
                  <c:v>95.21</c:v>
                </c:pt>
                <c:pt idx="856">
                  <c:v>98.47</c:v>
                </c:pt>
                <c:pt idx="857">
                  <c:v>99.12</c:v>
                </c:pt>
                <c:pt idx="858">
                  <c:v>97.17</c:v>
                </c:pt>
                <c:pt idx="859">
                  <c:v>99.16</c:v>
                </c:pt>
                <c:pt idx="860">
                  <c:v>100.25</c:v>
                </c:pt>
                <c:pt idx="861">
                  <c:v>100.32</c:v>
                </c:pt>
                <c:pt idx="862">
                  <c:v>97.86</c:v>
                </c:pt>
                <c:pt idx="863">
                  <c:v>95.94</c:v>
                </c:pt>
                <c:pt idx="864">
                  <c:v>97.95</c:v>
                </c:pt>
                <c:pt idx="865">
                  <c:v>98.26</c:v>
                </c:pt>
                <c:pt idx="866">
                  <c:v>97.58</c:v>
                </c:pt>
                <c:pt idx="867">
                  <c:v>93.35</c:v>
                </c:pt>
                <c:pt idx="868">
                  <c:v>91.93</c:v>
                </c:pt>
                <c:pt idx="869">
                  <c:v>91.9</c:v>
                </c:pt>
                <c:pt idx="870">
                  <c:v>89.92</c:v>
                </c:pt>
                <c:pt idx="871">
                  <c:v>88.75</c:v>
                </c:pt>
                <c:pt idx="872">
                  <c:v>90.72</c:v>
                </c:pt>
                <c:pt idx="873">
                  <c:v>90.4</c:v>
                </c:pt>
                <c:pt idx="874">
                  <c:v>91.84</c:v>
                </c:pt>
                <c:pt idx="875">
                  <c:v>90.82</c:v>
                </c:pt>
                <c:pt idx="876">
                  <c:v>89.32</c:v>
                </c:pt>
                <c:pt idx="877">
                  <c:v>91.21</c:v>
                </c:pt>
                <c:pt idx="878">
                  <c:v>92.84</c:v>
                </c:pt>
                <c:pt idx="879">
                  <c:v>95.53</c:v>
                </c:pt>
                <c:pt idx="880">
                  <c:v>95.96</c:v>
                </c:pt>
                <c:pt idx="881">
                  <c:v>97.14</c:v>
                </c:pt>
                <c:pt idx="882">
                  <c:v>98.24</c:v>
                </c:pt>
                <c:pt idx="883">
                  <c:v>98.47</c:v>
                </c:pt>
                <c:pt idx="884">
                  <c:v>94.32</c:v>
                </c:pt>
                <c:pt idx="885">
                  <c:v>101.69</c:v>
                </c:pt>
              </c:numCache>
            </c:numRef>
          </c:val>
          <c:smooth val="0"/>
          <c:extLst>
            <c:ext xmlns:c16="http://schemas.microsoft.com/office/drawing/2014/chart" uri="{C3380CC4-5D6E-409C-BE32-E72D297353CC}">
              <c16:uniqueId val="{00000001-6691-4624-8567-041D3994CCA8}"/>
            </c:ext>
          </c:extLst>
        </c:ser>
        <c:dLbls>
          <c:showLegendKey val="0"/>
          <c:showVal val="0"/>
          <c:showCatName val="0"/>
          <c:showSerName val="0"/>
          <c:showPercent val="0"/>
          <c:showBubbleSize val="0"/>
        </c:dLbls>
        <c:marker val="1"/>
        <c:smooth val="0"/>
        <c:axId val="88674079"/>
        <c:axId val="1125222000"/>
      </c:lineChart>
      <c:lineChart>
        <c:grouping val="standard"/>
        <c:varyColors val="0"/>
        <c:ser>
          <c:idx val="0"/>
          <c:order val="0"/>
          <c:tx>
            <c:strRef>
              <c:f>Sheet1!$B$1</c:f>
              <c:strCache>
                <c:ptCount val="1"/>
                <c:pt idx="0">
                  <c:v>CNY Curncy  (R1)</c:v>
                </c:pt>
              </c:strCache>
            </c:strRef>
          </c:tx>
          <c:spPr>
            <a:ln w="28575" cap="rnd">
              <a:solidFill>
                <a:schemeClr val="accent1"/>
              </a:solidFill>
              <a:round/>
            </a:ln>
            <a:effectLst/>
          </c:spPr>
          <c:marker>
            <c:symbol val="none"/>
          </c:marker>
          <c:cat>
            <c:numRef>
              <c:f>Sheet1!$A$2:$A$887</c:f>
              <c:numCache>
                <c:formatCode>m/d/yyyy</c:formatCode>
                <c:ptCount val="886"/>
                <c:pt idx="0">
                  <c:v>45933</c:v>
                </c:pt>
                <c:pt idx="1">
                  <c:v>45926</c:v>
                </c:pt>
                <c:pt idx="2">
                  <c:v>45919</c:v>
                </c:pt>
                <c:pt idx="3">
                  <c:v>45912</c:v>
                </c:pt>
                <c:pt idx="4">
                  <c:v>45905</c:v>
                </c:pt>
                <c:pt idx="5">
                  <c:v>45898</c:v>
                </c:pt>
                <c:pt idx="6">
                  <c:v>45891</c:v>
                </c:pt>
                <c:pt idx="7">
                  <c:v>45884</c:v>
                </c:pt>
                <c:pt idx="8">
                  <c:v>45877</c:v>
                </c:pt>
                <c:pt idx="9">
                  <c:v>45870</c:v>
                </c:pt>
                <c:pt idx="10">
                  <c:v>45863</c:v>
                </c:pt>
                <c:pt idx="11">
                  <c:v>45856</c:v>
                </c:pt>
                <c:pt idx="12">
                  <c:v>45849</c:v>
                </c:pt>
                <c:pt idx="13">
                  <c:v>45842</c:v>
                </c:pt>
                <c:pt idx="14">
                  <c:v>45835</c:v>
                </c:pt>
                <c:pt idx="15">
                  <c:v>45828</c:v>
                </c:pt>
                <c:pt idx="16">
                  <c:v>45821</c:v>
                </c:pt>
                <c:pt idx="17">
                  <c:v>45814</c:v>
                </c:pt>
                <c:pt idx="18">
                  <c:v>45807</c:v>
                </c:pt>
                <c:pt idx="19">
                  <c:v>45800</c:v>
                </c:pt>
                <c:pt idx="20">
                  <c:v>45793</c:v>
                </c:pt>
                <c:pt idx="21">
                  <c:v>45786</c:v>
                </c:pt>
                <c:pt idx="22">
                  <c:v>45779</c:v>
                </c:pt>
                <c:pt idx="23">
                  <c:v>45772</c:v>
                </c:pt>
                <c:pt idx="24">
                  <c:v>45765</c:v>
                </c:pt>
                <c:pt idx="25">
                  <c:v>45758</c:v>
                </c:pt>
                <c:pt idx="26">
                  <c:v>45751</c:v>
                </c:pt>
                <c:pt idx="27">
                  <c:v>45744</c:v>
                </c:pt>
                <c:pt idx="28">
                  <c:v>45737</c:v>
                </c:pt>
                <c:pt idx="29">
                  <c:v>45730</c:v>
                </c:pt>
                <c:pt idx="30">
                  <c:v>45723</c:v>
                </c:pt>
                <c:pt idx="31">
                  <c:v>45716</c:v>
                </c:pt>
                <c:pt idx="32">
                  <c:v>45709</c:v>
                </c:pt>
                <c:pt idx="33">
                  <c:v>45702</c:v>
                </c:pt>
                <c:pt idx="34">
                  <c:v>45695</c:v>
                </c:pt>
                <c:pt idx="35">
                  <c:v>45688</c:v>
                </c:pt>
                <c:pt idx="36">
                  <c:v>45681</c:v>
                </c:pt>
                <c:pt idx="37">
                  <c:v>45674</c:v>
                </c:pt>
                <c:pt idx="38">
                  <c:v>45667</c:v>
                </c:pt>
                <c:pt idx="39">
                  <c:v>45660</c:v>
                </c:pt>
                <c:pt idx="40">
                  <c:v>45653</c:v>
                </c:pt>
                <c:pt idx="41">
                  <c:v>45646</c:v>
                </c:pt>
                <c:pt idx="42">
                  <c:v>45639</c:v>
                </c:pt>
                <c:pt idx="43">
                  <c:v>45632</c:v>
                </c:pt>
                <c:pt idx="44">
                  <c:v>45625</c:v>
                </c:pt>
                <c:pt idx="45">
                  <c:v>45618</c:v>
                </c:pt>
                <c:pt idx="46">
                  <c:v>45611</c:v>
                </c:pt>
                <c:pt idx="47">
                  <c:v>45604</c:v>
                </c:pt>
                <c:pt idx="48">
                  <c:v>45597</c:v>
                </c:pt>
                <c:pt idx="49">
                  <c:v>45590</c:v>
                </c:pt>
                <c:pt idx="50">
                  <c:v>45583</c:v>
                </c:pt>
                <c:pt idx="51">
                  <c:v>45576</c:v>
                </c:pt>
                <c:pt idx="52">
                  <c:v>45569</c:v>
                </c:pt>
                <c:pt idx="53">
                  <c:v>45562</c:v>
                </c:pt>
                <c:pt idx="54">
                  <c:v>45555</c:v>
                </c:pt>
                <c:pt idx="55">
                  <c:v>45548</c:v>
                </c:pt>
                <c:pt idx="56">
                  <c:v>45541</c:v>
                </c:pt>
                <c:pt idx="57">
                  <c:v>45534</c:v>
                </c:pt>
                <c:pt idx="58">
                  <c:v>45527</c:v>
                </c:pt>
                <c:pt idx="59">
                  <c:v>45520</c:v>
                </c:pt>
                <c:pt idx="60">
                  <c:v>45513</c:v>
                </c:pt>
                <c:pt idx="61">
                  <c:v>45506</c:v>
                </c:pt>
                <c:pt idx="62">
                  <c:v>45499</c:v>
                </c:pt>
                <c:pt idx="63">
                  <c:v>45492</c:v>
                </c:pt>
                <c:pt idx="64">
                  <c:v>45485</c:v>
                </c:pt>
                <c:pt idx="65">
                  <c:v>45478</c:v>
                </c:pt>
                <c:pt idx="66">
                  <c:v>45471</c:v>
                </c:pt>
                <c:pt idx="67">
                  <c:v>45464</c:v>
                </c:pt>
                <c:pt idx="68">
                  <c:v>45457</c:v>
                </c:pt>
                <c:pt idx="69">
                  <c:v>45450</c:v>
                </c:pt>
                <c:pt idx="70">
                  <c:v>45443</c:v>
                </c:pt>
                <c:pt idx="71">
                  <c:v>45436</c:v>
                </c:pt>
                <c:pt idx="72">
                  <c:v>45429</c:v>
                </c:pt>
                <c:pt idx="73">
                  <c:v>45422</c:v>
                </c:pt>
                <c:pt idx="74">
                  <c:v>45415</c:v>
                </c:pt>
                <c:pt idx="75">
                  <c:v>45408</c:v>
                </c:pt>
                <c:pt idx="76">
                  <c:v>45401</c:v>
                </c:pt>
                <c:pt idx="77">
                  <c:v>45394</c:v>
                </c:pt>
                <c:pt idx="78">
                  <c:v>45387</c:v>
                </c:pt>
                <c:pt idx="79">
                  <c:v>45380</c:v>
                </c:pt>
                <c:pt idx="80">
                  <c:v>45373</c:v>
                </c:pt>
                <c:pt idx="81">
                  <c:v>45366</c:v>
                </c:pt>
                <c:pt idx="82">
                  <c:v>45359</c:v>
                </c:pt>
                <c:pt idx="83">
                  <c:v>45352</c:v>
                </c:pt>
                <c:pt idx="84">
                  <c:v>45345</c:v>
                </c:pt>
                <c:pt idx="85">
                  <c:v>45338</c:v>
                </c:pt>
                <c:pt idx="86">
                  <c:v>45331</c:v>
                </c:pt>
                <c:pt idx="87">
                  <c:v>45324</c:v>
                </c:pt>
                <c:pt idx="88">
                  <c:v>45317</c:v>
                </c:pt>
                <c:pt idx="89">
                  <c:v>45310</c:v>
                </c:pt>
                <c:pt idx="90">
                  <c:v>45303</c:v>
                </c:pt>
                <c:pt idx="91">
                  <c:v>45296</c:v>
                </c:pt>
                <c:pt idx="92">
                  <c:v>45289</c:v>
                </c:pt>
                <c:pt idx="93">
                  <c:v>45282</c:v>
                </c:pt>
                <c:pt idx="94">
                  <c:v>45275</c:v>
                </c:pt>
                <c:pt idx="95">
                  <c:v>45268</c:v>
                </c:pt>
                <c:pt idx="96">
                  <c:v>45261</c:v>
                </c:pt>
                <c:pt idx="97">
                  <c:v>45254</c:v>
                </c:pt>
                <c:pt idx="98">
                  <c:v>45247</c:v>
                </c:pt>
                <c:pt idx="99">
                  <c:v>45240</c:v>
                </c:pt>
                <c:pt idx="100">
                  <c:v>45233</c:v>
                </c:pt>
                <c:pt idx="101">
                  <c:v>45226</c:v>
                </c:pt>
                <c:pt idx="102">
                  <c:v>45219</c:v>
                </c:pt>
                <c:pt idx="103">
                  <c:v>45212</c:v>
                </c:pt>
                <c:pt idx="104">
                  <c:v>45205</c:v>
                </c:pt>
                <c:pt idx="105">
                  <c:v>45198</c:v>
                </c:pt>
                <c:pt idx="106">
                  <c:v>45191</c:v>
                </c:pt>
                <c:pt idx="107">
                  <c:v>45184</c:v>
                </c:pt>
                <c:pt idx="108">
                  <c:v>45177</c:v>
                </c:pt>
                <c:pt idx="109">
                  <c:v>45170</c:v>
                </c:pt>
                <c:pt idx="110">
                  <c:v>45163</c:v>
                </c:pt>
                <c:pt idx="111">
                  <c:v>45156</c:v>
                </c:pt>
                <c:pt idx="112">
                  <c:v>45149</c:v>
                </c:pt>
                <c:pt idx="113">
                  <c:v>45142</c:v>
                </c:pt>
                <c:pt idx="114">
                  <c:v>45135</c:v>
                </c:pt>
                <c:pt idx="115">
                  <c:v>45128</c:v>
                </c:pt>
                <c:pt idx="116">
                  <c:v>45121</c:v>
                </c:pt>
                <c:pt idx="117">
                  <c:v>45114</c:v>
                </c:pt>
                <c:pt idx="118">
                  <c:v>45107</c:v>
                </c:pt>
                <c:pt idx="119">
                  <c:v>45100</c:v>
                </c:pt>
                <c:pt idx="120">
                  <c:v>45093</c:v>
                </c:pt>
                <c:pt idx="121">
                  <c:v>45086</c:v>
                </c:pt>
                <c:pt idx="122">
                  <c:v>45079</c:v>
                </c:pt>
                <c:pt idx="123">
                  <c:v>45072</c:v>
                </c:pt>
                <c:pt idx="124">
                  <c:v>45065</c:v>
                </c:pt>
                <c:pt idx="125">
                  <c:v>45058</c:v>
                </c:pt>
                <c:pt idx="126">
                  <c:v>45051</c:v>
                </c:pt>
                <c:pt idx="127">
                  <c:v>45044</c:v>
                </c:pt>
                <c:pt idx="128">
                  <c:v>45037</c:v>
                </c:pt>
                <c:pt idx="129">
                  <c:v>45030</c:v>
                </c:pt>
                <c:pt idx="130">
                  <c:v>45023</c:v>
                </c:pt>
                <c:pt idx="131">
                  <c:v>45016</c:v>
                </c:pt>
                <c:pt idx="132">
                  <c:v>45009</c:v>
                </c:pt>
                <c:pt idx="133">
                  <c:v>45002</c:v>
                </c:pt>
                <c:pt idx="134">
                  <c:v>44995</c:v>
                </c:pt>
                <c:pt idx="135">
                  <c:v>44988</c:v>
                </c:pt>
                <c:pt idx="136">
                  <c:v>44981</c:v>
                </c:pt>
                <c:pt idx="137">
                  <c:v>44974</c:v>
                </c:pt>
                <c:pt idx="138">
                  <c:v>44967</c:v>
                </c:pt>
                <c:pt idx="139">
                  <c:v>44960</c:v>
                </c:pt>
                <c:pt idx="140">
                  <c:v>44953</c:v>
                </c:pt>
                <c:pt idx="141">
                  <c:v>44946</c:v>
                </c:pt>
                <c:pt idx="142">
                  <c:v>44939</c:v>
                </c:pt>
                <c:pt idx="143">
                  <c:v>44932</c:v>
                </c:pt>
                <c:pt idx="144">
                  <c:v>44925</c:v>
                </c:pt>
                <c:pt idx="145">
                  <c:v>44918</c:v>
                </c:pt>
                <c:pt idx="146">
                  <c:v>44911</c:v>
                </c:pt>
                <c:pt idx="147">
                  <c:v>44904</c:v>
                </c:pt>
                <c:pt idx="148">
                  <c:v>44897</c:v>
                </c:pt>
                <c:pt idx="149">
                  <c:v>44890</c:v>
                </c:pt>
                <c:pt idx="150">
                  <c:v>44883</c:v>
                </c:pt>
                <c:pt idx="151">
                  <c:v>44876</c:v>
                </c:pt>
                <c:pt idx="152">
                  <c:v>44869</c:v>
                </c:pt>
                <c:pt idx="153">
                  <c:v>44862</c:v>
                </c:pt>
                <c:pt idx="154">
                  <c:v>44855</c:v>
                </c:pt>
                <c:pt idx="155">
                  <c:v>44848</c:v>
                </c:pt>
                <c:pt idx="156">
                  <c:v>44841</c:v>
                </c:pt>
                <c:pt idx="157">
                  <c:v>44834</c:v>
                </c:pt>
                <c:pt idx="158">
                  <c:v>44827</c:v>
                </c:pt>
                <c:pt idx="159">
                  <c:v>44820</c:v>
                </c:pt>
                <c:pt idx="160">
                  <c:v>44813</c:v>
                </c:pt>
                <c:pt idx="161">
                  <c:v>44806</c:v>
                </c:pt>
                <c:pt idx="162">
                  <c:v>44799</c:v>
                </c:pt>
                <c:pt idx="163">
                  <c:v>44792</c:v>
                </c:pt>
                <c:pt idx="164">
                  <c:v>44785</c:v>
                </c:pt>
                <c:pt idx="165">
                  <c:v>44778</c:v>
                </c:pt>
                <c:pt idx="166">
                  <c:v>44771</c:v>
                </c:pt>
                <c:pt idx="167">
                  <c:v>44764</c:v>
                </c:pt>
                <c:pt idx="168">
                  <c:v>44757</c:v>
                </c:pt>
                <c:pt idx="169">
                  <c:v>44750</c:v>
                </c:pt>
                <c:pt idx="170">
                  <c:v>44743</c:v>
                </c:pt>
                <c:pt idx="171">
                  <c:v>44736</c:v>
                </c:pt>
                <c:pt idx="172">
                  <c:v>44729</c:v>
                </c:pt>
                <c:pt idx="173">
                  <c:v>44722</c:v>
                </c:pt>
                <c:pt idx="174">
                  <c:v>44715</c:v>
                </c:pt>
                <c:pt idx="175">
                  <c:v>44708</c:v>
                </c:pt>
                <c:pt idx="176">
                  <c:v>44701</c:v>
                </c:pt>
                <c:pt idx="177">
                  <c:v>44694</c:v>
                </c:pt>
                <c:pt idx="178">
                  <c:v>44687</c:v>
                </c:pt>
                <c:pt idx="179">
                  <c:v>44680</c:v>
                </c:pt>
                <c:pt idx="180">
                  <c:v>44673</c:v>
                </c:pt>
                <c:pt idx="181">
                  <c:v>44666</c:v>
                </c:pt>
                <c:pt idx="182">
                  <c:v>44659</c:v>
                </c:pt>
                <c:pt idx="183">
                  <c:v>44652</c:v>
                </c:pt>
                <c:pt idx="184">
                  <c:v>44645</c:v>
                </c:pt>
                <c:pt idx="185">
                  <c:v>44638</c:v>
                </c:pt>
                <c:pt idx="186">
                  <c:v>44631</c:v>
                </c:pt>
                <c:pt idx="187">
                  <c:v>44624</c:v>
                </c:pt>
                <c:pt idx="188">
                  <c:v>44617</c:v>
                </c:pt>
                <c:pt idx="189">
                  <c:v>44610</c:v>
                </c:pt>
                <c:pt idx="190">
                  <c:v>44603</c:v>
                </c:pt>
                <c:pt idx="191">
                  <c:v>44596</c:v>
                </c:pt>
                <c:pt idx="192">
                  <c:v>44589</c:v>
                </c:pt>
                <c:pt idx="193">
                  <c:v>44582</c:v>
                </c:pt>
                <c:pt idx="194">
                  <c:v>44575</c:v>
                </c:pt>
                <c:pt idx="195">
                  <c:v>44568</c:v>
                </c:pt>
                <c:pt idx="196">
                  <c:v>44561</c:v>
                </c:pt>
                <c:pt idx="197">
                  <c:v>44554</c:v>
                </c:pt>
                <c:pt idx="198">
                  <c:v>44547</c:v>
                </c:pt>
                <c:pt idx="199">
                  <c:v>44540</c:v>
                </c:pt>
                <c:pt idx="200">
                  <c:v>44533</c:v>
                </c:pt>
                <c:pt idx="201">
                  <c:v>44526</c:v>
                </c:pt>
                <c:pt idx="202">
                  <c:v>44519</c:v>
                </c:pt>
                <c:pt idx="203">
                  <c:v>44512</c:v>
                </c:pt>
                <c:pt idx="204">
                  <c:v>44505</c:v>
                </c:pt>
                <c:pt idx="205">
                  <c:v>44498</c:v>
                </c:pt>
                <c:pt idx="206">
                  <c:v>44491</c:v>
                </c:pt>
                <c:pt idx="207">
                  <c:v>44484</c:v>
                </c:pt>
                <c:pt idx="208">
                  <c:v>44477</c:v>
                </c:pt>
                <c:pt idx="209">
                  <c:v>44470</c:v>
                </c:pt>
                <c:pt idx="210">
                  <c:v>44463</c:v>
                </c:pt>
                <c:pt idx="211">
                  <c:v>44456</c:v>
                </c:pt>
                <c:pt idx="212">
                  <c:v>44449</c:v>
                </c:pt>
                <c:pt idx="213">
                  <c:v>44442</c:v>
                </c:pt>
                <c:pt idx="214">
                  <c:v>44435</c:v>
                </c:pt>
                <c:pt idx="215">
                  <c:v>44428</c:v>
                </c:pt>
                <c:pt idx="216">
                  <c:v>44421</c:v>
                </c:pt>
                <c:pt idx="217">
                  <c:v>44414</c:v>
                </c:pt>
                <c:pt idx="218">
                  <c:v>44407</c:v>
                </c:pt>
                <c:pt idx="219">
                  <c:v>44400</c:v>
                </c:pt>
                <c:pt idx="220">
                  <c:v>44393</c:v>
                </c:pt>
                <c:pt idx="221">
                  <c:v>44386</c:v>
                </c:pt>
                <c:pt idx="222">
                  <c:v>44379</c:v>
                </c:pt>
                <c:pt idx="223">
                  <c:v>44372</c:v>
                </c:pt>
                <c:pt idx="224">
                  <c:v>44365</c:v>
                </c:pt>
                <c:pt idx="225">
                  <c:v>44358</c:v>
                </c:pt>
                <c:pt idx="226">
                  <c:v>44351</c:v>
                </c:pt>
                <c:pt idx="227">
                  <c:v>44344</c:v>
                </c:pt>
                <c:pt idx="228">
                  <c:v>44337</c:v>
                </c:pt>
                <c:pt idx="229">
                  <c:v>44330</c:v>
                </c:pt>
                <c:pt idx="230">
                  <c:v>44323</c:v>
                </c:pt>
                <c:pt idx="231">
                  <c:v>44316</c:v>
                </c:pt>
                <c:pt idx="232">
                  <c:v>44309</c:v>
                </c:pt>
                <c:pt idx="233">
                  <c:v>44302</c:v>
                </c:pt>
                <c:pt idx="234">
                  <c:v>44295</c:v>
                </c:pt>
                <c:pt idx="235">
                  <c:v>44288</c:v>
                </c:pt>
                <c:pt idx="236">
                  <c:v>44281</c:v>
                </c:pt>
                <c:pt idx="237">
                  <c:v>44274</c:v>
                </c:pt>
                <c:pt idx="238">
                  <c:v>44267</c:v>
                </c:pt>
                <c:pt idx="239">
                  <c:v>44260</c:v>
                </c:pt>
                <c:pt idx="240">
                  <c:v>44253</c:v>
                </c:pt>
                <c:pt idx="241">
                  <c:v>44246</c:v>
                </c:pt>
                <c:pt idx="242">
                  <c:v>44239</c:v>
                </c:pt>
                <c:pt idx="243">
                  <c:v>44232</c:v>
                </c:pt>
                <c:pt idx="244">
                  <c:v>44225</c:v>
                </c:pt>
                <c:pt idx="245">
                  <c:v>44218</c:v>
                </c:pt>
                <c:pt idx="246">
                  <c:v>44211</c:v>
                </c:pt>
                <c:pt idx="247">
                  <c:v>44204</c:v>
                </c:pt>
                <c:pt idx="248">
                  <c:v>44197</c:v>
                </c:pt>
                <c:pt idx="249">
                  <c:v>44190</c:v>
                </c:pt>
                <c:pt idx="250">
                  <c:v>44183</c:v>
                </c:pt>
                <c:pt idx="251">
                  <c:v>44176</c:v>
                </c:pt>
                <c:pt idx="252">
                  <c:v>44169</c:v>
                </c:pt>
                <c:pt idx="253">
                  <c:v>44162</c:v>
                </c:pt>
                <c:pt idx="254">
                  <c:v>44155</c:v>
                </c:pt>
                <c:pt idx="255">
                  <c:v>44148</c:v>
                </c:pt>
                <c:pt idx="256">
                  <c:v>44141</c:v>
                </c:pt>
                <c:pt idx="257">
                  <c:v>44134</c:v>
                </c:pt>
                <c:pt idx="258">
                  <c:v>44127</c:v>
                </c:pt>
                <c:pt idx="259">
                  <c:v>44120</c:v>
                </c:pt>
                <c:pt idx="260">
                  <c:v>44113</c:v>
                </c:pt>
                <c:pt idx="261">
                  <c:v>44106</c:v>
                </c:pt>
                <c:pt idx="262">
                  <c:v>44099</c:v>
                </c:pt>
                <c:pt idx="263">
                  <c:v>44092</c:v>
                </c:pt>
                <c:pt idx="264">
                  <c:v>44085</c:v>
                </c:pt>
                <c:pt idx="265">
                  <c:v>44078</c:v>
                </c:pt>
                <c:pt idx="266">
                  <c:v>44071</c:v>
                </c:pt>
                <c:pt idx="267">
                  <c:v>44064</c:v>
                </c:pt>
                <c:pt idx="268">
                  <c:v>44057</c:v>
                </c:pt>
                <c:pt idx="269">
                  <c:v>44050</c:v>
                </c:pt>
                <c:pt idx="270">
                  <c:v>44043</c:v>
                </c:pt>
                <c:pt idx="271">
                  <c:v>44036</c:v>
                </c:pt>
                <c:pt idx="272">
                  <c:v>44029</c:v>
                </c:pt>
                <c:pt idx="273">
                  <c:v>44022</c:v>
                </c:pt>
                <c:pt idx="274">
                  <c:v>44015</c:v>
                </c:pt>
                <c:pt idx="275">
                  <c:v>44008</c:v>
                </c:pt>
                <c:pt idx="276">
                  <c:v>44001</c:v>
                </c:pt>
                <c:pt idx="277">
                  <c:v>43994</c:v>
                </c:pt>
                <c:pt idx="278">
                  <c:v>43987</c:v>
                </c:pt>
                <c:pt idx="279">
                  <c:v>43980</c:v>
                </c:pt>
                <c:pt idx="280">
                  <c:v>43973</c:v>
                </c:pt>
                <c:pt idx="281">
                  <c:v>43966</c:v>
                </c:pt>
                <c:pt idx="282">
                  <c:v>43959</c:v>
                </c:pt>
                <c:pt idx="283">
                  <c:v>43952</c:v>
                </c:pt>
                <c:pt idx="284">
                  <c:v>43945</c:v>
                </c:pt>
                <c:pt idx="285">
                  <c:v>43938</c:v>
                </c:pt>
                <c:pt idx="286">
                  <c:v>43931</c:v>
                </c:pt>
                <c:pt idx="287">
                  <c:v>43924</c:v>
                </c:pt>
                <c:pt idx="288">
                  <c:v>43917</c:v>
                </c:pt>
                <c:pt idx="289">
                  <c:v>43910</c:v>
                </c:pt>
                <c:pt idx="290">
                  <c:v>43903</c:v>
                </c:pt>
                <c:pt idx="291">
                  <c:v>43896</c:v>
                </c:pt>
                <c:pt idx="292">
                  <c:v>43889</c:v>
                </c:pt>
                <c:pt idx="293">
                  <c:v>43882</c:v>
                </c:pt>
                <c:pt idx="294">
                  <c:v>43875</c:v>
                </c:pt>
                <c:pt idx="295">
                  <c:v>43868</c:v>
                </c:pt>
                <c:pt idx="296">
                  <c:v>43861</c:v>
                </c:pt>
                <c:pt idx="297">
                  <c:v>43854</c:v>
                </c:pt>
                <c:pt idx="298">
                  <c:v>43847</c:v>
                </c:pt>
                <c:pt idx="299">
                  <c:v>43840</c:v>
                </c:pt>
                <c:pt idx="300">
                  <c:v>43833</c:v>
                </c:pt>
                <c:pt idx="301">
                  <c:v>43826</c:v>
                </c:pt>
                <c:pt idx="302">
                  <c:v>43819</c:v>
                </c:pt>
                <c:pt idx="303">
                  <c:v>43812</c:v>
                </c:pt>
                <c:pt idx="304">
                  <c:v>43805</c:v>
                </c:pt>
                <c:pt idx="305">
                  <c:v>43798</c:v>
                </c:pt>
                <c:pt idx="306">
                  <c:v>43791</c:v>
                </c:pt>
                <c:pt idx="307">
                  <c:v>43784</c:v>
                </c:pt>
                <c:pt idx="308">
                  <c:v>43777</c:v>
                </c:pt>
                <c:pt idx="309">
                  <c:v>43770</c:v>
                </c:pt>
                <c:pt idx="310">
                  <c:v>43763</c:v>
                </c:pt>
                <c:pt idx="311">
                  <c:v>43756</c:v>
                </c:pt>
                <c:pt idx="312">
                  <c:v>43749</c:v>
                </c:pt>
                <c:pt idx="313">
                  <c:v>43742</c:v>
                </c:pt>
                <c:pt idx="314">
                  <c:v>43735</c:v>
                </c:pt>
                <c:pt idx="315">
                  <c:v>43728</c:v>
                </c:pt>
                <c:pt idx="316">
                  <c:v>43721</c:v>
                </c:pt>
                <c:pt idx="317">
                  <c:v>43714</c:v>
                </c:pt>
                <c:pt idx="318">
                  <c:v>43707</c:v>
                </c:pt>
                <c:pt idx="319">
                  <c:v>43700</c:v>
                </c:pt>
                <c:pt idx="320">
                  <c:v>43693</c:v>
                </c:pt>
                <c:pt idx="321">
                  <c:v>43686</c:v>
                </c:pt>
                <c:pt idx="322">
                  <c:v>43679</c:v>
                </c:pt>
                <c:pt idx="323">
                  <c:v>43672</c:v>
                </c:pt>
                <c:pt idx="324">
                  <c:v>43665</c:v>
                </c:pt>
                <c:pt idx="325">
                  <c:v>43658</c:v>
                </c:pt>
                <c:pt idx="326">
                  <c:v>43651</c:v>
                </c:pt>
                <c:pt idx="327">
                  <c:v>43644</c:v>
                </c:pt>
                <c:pt idx="328">
                  <c:v>43637</c:v>
                </c:pt>
                <c:pt idx="329">
                  <c:v>43630</c:v>
                </c:pt>
                <c:pt idx="330">
                  <c:v>43623</c:v>
                </c:pt>
                <c:pt idx="331">
                  <c:v>43616</c:v>
                </c:pt>
                <c:pt idx="332">
                  <c:v>43609</c:v>
                </c:pt>
                <c:pt idx="333">
                  <c:v>43602</c:v>
                </c:pt>
                <c:pt idx="334">
                  <c:v>43595</c:v>
                </c:pt>
                <c:pt idx="335">
                  <c:v>43588</c:v>
                </c:pt>
                <c:pt idx="336">
                  <c:v>43581</c:v>
                </c:pt>
                <c:pt idx="337">
                  <c:v>43574</c:v>
                </c:pt>
                <c:pt idx="338">
                  <c:v>43567</c:v>
                </c:pt>
                <c:pt idx="339">
                  <c:v>43560</c:v>
                </c:pt>
                <c:pt idx="340">
                  <c:v>43553</c:v>
                </c:pt>
                <c:pt idx="341">
                  <c:v>43546</c:v>
                </c:pt>
                <c:pt idx="342">
                  <c:v>43539</c:v>
                </c:pt>
                <c:pt idx="343">
                  <c:v>43532</c:v>
                </c:pt>
                <c:pt idx="344">
                  <c:v>43525</c:v>
                </c:pt>
                <c:pt idx="345">
                  <c:v>43518</c:v>
                </c:pt>
                <c:pt idx="346">
                  <c:v>43511</c:v>
                </c:pt>
                <c:pt idx="347">
                  <c:v>43504</c:v>
                </c:pt>
                <c:pt idx="348">
                  <c:v>43497</c:v>
                </c:pt>
                <c:pt idx="349">
                  <c:v>43490</c:v>
                </c:pt>
                <c:pt idx="350">
                  <c:v>43483</c:v>
                </c:pt>
                <c:pt idx="351">
                  <c:v>43476</c:v>
                </c:pt>
                <c:pt idx="352">
                  <c:v>43469</c:v>
                </c:pt>
                <c:pt idx="353">
                  <c:v>43462</c:v>
                </c:pt>
                <c:pt idx="354">
                  <c:v>43455</c:v>
                </c:pt>
                <c:pt idx="355">
                  <c:v>43448</c:v>
                </c:pt>
                <c:pt idx="356">
                  <c:v>43441</c:v>
                </c:pt>
                <c:pt idx="357">
                  <c:v>43434</c:v>
                </c:pt>
                <c:pt idx="358">
                  <c:v>43427</c:v>
                </c:pt>
                <c:pt idx="359">
                  <c:v>43420</c:v>
                </c:pt>
                <c:pt idx="360">
                  <c:v>43413</c:v>
                </c:pt>
                <c:pt idx="361">
                  <c:v>43406</c:v>
                </c:pt>
                <c:pt idx="362">
                  <c:v>43399</c:v>
                </c:pt>
                <c:pt idx="363">
                  <c:v>43392</c:v>
                </c:pt>
                <c:pt idx="364">
                  <c:v>43385</c:v>
                </c:pt>
                <c:pt idx="365">
                  <c:v>43378</c:v>
                </c:pt>
                <c:pt idx="366">
                  <c:v>43371</c:v>
                </c:pt>
                <c:pt idx="367">
                  <c:v>43364</c:v>
                </c:pt>
                <c:pt idx="368">
                  <c:v>43357</c:v>
                </c:pt>
                <c:pt idx="369">
                  <c:v>43350</c:v>
                </c:pt>
                <c:pt idx="370">
                  <c:v>43343</c:v>
                </c:pt>
                <c:pt idx="371">
                  <c:v>43336</c:v>
                </c:pt>
                <c:pt idx="372">
                  <c:v>43329</c:v>
                </c:pt>
                <c:pt idx="373">
                  <c:v>43322</c:v>
                </c:pt>
                <c:pt idx="374">
                  <c:v>43315</c:v>
                </c:pt>
                <c:pt idx="375">
                  <c:v>43308</c:v>
                </c:pt>
                <c:pt idx="376">
                  <c:v>43301</c:v>
                </c:pt>
                <c:pt idx="377">
                  <c:v>43294</c:v>
                </c:pt>
                <c:pt idx="378">
                  <c:v>43287</c:v>
                </c:pt>
                <c:pt idx="379">
                  <c:v>43280</c:v>
                </c:pt>
                <c:pt idx="380">
                  <c:v>43273</c:v>
                </c:pt>
                <c:pt idx="381">
                  <c:v>43266</c:v>
                </c:pt>
                <c:pt idx="382">
                  <c:v>43259</c:v>
                </c:pt>
                <c:pt idx="383">
                  <c:v>43252</c:v>
                </c:pt>
                <c:pt idx="384">
                  <c:v>43245</c:v>
                </c:pt>
                <c:pt idx="385">
                  <c:v>43238</c:v>
                </c:pt>
                <c:pt idx="386">
                  <c:v>43231</c:v>
                </c:pt>
                <c:pt idx="387">
                  <c:v>43224</c:v>
                </c:pt>
                <c:pt idx="388">
                  <c:v>43217</c:v>
                </c:pt>
                <c:pt idx="389">
                  <c:v>43210</c:v>
                </c:pt>
                <c:pt idx="390">
                  <c:v>43203</c:v>
                </c:pt>
                <c:pt idx="391">
                  <c:v>43196</c:v>
                </c:pt>
                <c:pt idx="392">
                  <c:v>43189</c:v>
                </c:pt>
                <c:pt idx="393">
                  <c:v>43182</c:v>
                </c:pt>
                <c:pt idx="394">
                  <c:v>43175</c:v>
                </c:pt>
                <c:pt idx="395">
                  <c:v>43168</c:v>
                </c:pt>
                <c:pt idx="396">
                  <c:v>43161</c:v>
                </c:pt>
                <c:pt idx="397">
                  <c:v>43154</c:v>
                </c:pt>
                <c:pt idx="398">
                  <c:v>43147</c:v>
                </c:pt>
                <c:pt idx="399">
                  <c:v>43140</c:v>
                </c:pt>
                <c:pt idx="400">
                  <c:v>43133</c:v>
                </c:pt>
                <c:pt idx="401">
                  <c:v>43126</c:v>
                </c:pt>
                <c:pt idx="402">
                  <c:v>43119</c:v>
                </c:pt>
                <c:pt idx="403">
                  <c:v>43112</c:v>
                </c:pt>
                <c:pt idx="404">
                  <c:v>43105</c:v>
                </c:pt>
                <c:pt idx="405">
                  <c:v>43098</c:v>
                </c:pt>
                <c:pt idx="406">
                  <c:v>43091</c:v>
                </c:pt>
                <c:pt idx="407">
                  <c:v>43084</c:v>
                </c:pt>
                <c:pt idx="408">
                  <c:v>43077</c:v>
                </c:pt>
                <c:pt idx="409">
                  <c:v>43070</c:v>
                </c:pt>
                <c:pt idx="410">
                  <c:v>43063</c:v>
                </c:pt>
                <c:pt idx="411">
                  <c:v>43056</c:v>
                </c:pt>
                <c:pt idx="412">
                  <c:v>43049</c:v>
                </c:pt>
                <c:pt idx="413">
                  <c:v>43042</c:v>
                </c:pt>
                <c:pt idx="414">
                  <c:v>43035</c:v>
                </c:pt>
                <c:pt idx="415">
                  <c:v>43028</c:v>
                </c:pt>
                <c:pt idx="416">
                  <c:v>43021</c:v>
                </c:pt>
                <c:pt idx="417">
                  <c:v>43014</c:v>
                </c:pt>
                <c:pt idx="418">
                  <c:v>43007</c:v>
                </c:pt>
                <c:pt idx="419">
                  <c:v>43000</c:v>
                </c:pt>
                <c:pt idx="420">
                  <c:v>42993</c:v>
                </c:pt>
                <c:pt idx="421">
                  <c:v>42986</c:v>
                </c:pt>
                <c:pt idx="422">
                  <c:v>42979</c:v>
                </c:pt>
                <c:pt idx="423">
                  <c:v>42972</c:v>
                </c:pt>
                <c:pt idx="424">
                  <c:v>42965</c:v>
                </c:pt>
                <c:pt idx="425">
                  <c:v>42958</c:v>
                </c:pt>
                <c:pt idx="426">
                  <c:v>42951</c:v>
                </c:pt>
                <c:pt idx="427">
                  <c:v>42944</c:v>
                </c:pt>
                <c:pt idx="428">
                  <c:v>42937</c:v>
                </c:pt>
                <c:pt idx="429">
                  <c:v>42930</c:v>
                </c:pt>
                <c:pt idx="430">
                  <c:v>42923</c:v>
                </c:pt>
                <c:pt idx="431">
                  <c:v>42916</c:v>
                </c:pt>
                <c:pt idx="432">
                  <c:v>42909</c:v>
                </c:pt>
                <c:pt idx="433">
                  <c:v>42902</c:v>
                </c:pt>
                <c:pt idx="434">
                  <c:v>42895</c:v>
                </c:pt>
                <c:pt idx="435">
                  <c:v>42888</c:v>
                </c:pt>
                <c:pt idx="436">
                  <c:v>42881</c:v>
                </c:pt>
                <c:pt idx="437">
                  <c:v>42874</c:v>
                </c:pt>
                <c:pt idx="438">
                  <c:v>42867</c:v>
                </c:pt>
                <c:pt idx="439">
                  <c:v>42860</c:v>
                </c:pt>
                <c:pt idx="440">
                  <c:v>42853</c:v>
                </c:pt>
                <c:pt idx="441">
                  <c:v>42846</c:v>
                </c:pt>
                <c:pt idx="442">
                  <c:v>42839</c:v>
                </c:pt>
                <c:pt idx="443">
                  <c:v>42832</c:v>
                </c:pt>
                <c:pt idx="444">
                  <c:v>42825</c:v>
                </c:pt>
                <c:pt idx="445">
                  <c:v>42818</c:v>
                </c:pt>
                <c:pt idx="446">
                  <c:v>42811</c:v>
                </c:pt>
                <c:pt idx="447">
                  <c:v>42804</c:v>
                </c:pt>
                <c:pt idx="448">
                  <c:v>42797</c:v>
                </c:pt>
                <c:pt idx="449">
                  <c:v>42790</c:v>
                </c:pt>
                <c:pt idx="450">
                  <c:v>42783</c:v>
                </c:pt>
                <c:pt idx="451">
                  <c:v>42776</c:v>
                </c:pt>
                <c:pt idx="452">
                  <c:v>42769</c:v>
                </c:pt>
                <c:pt idx="453">
                  <c:v>42762</c:v>
                </c:pt>
                <c:pt idx="454">
                  <c:v>42755</c:v>
                </c:pt>
                <c:pt idx="455">
                  <c:v>42748</c:v>
                </c:pt>
                <c:pt idx="456">
                  <c:v>42741</c:v>
                </c:pt>
                <c:pt idx="457">
                  <c:v>42734</c:v>
                </c:pt>
                <c:pt idx="458">
                  <c:v>42727</c:v>
                </c:pt>
                <c:pt idx="459">
                  <c:v>42720</c:v>
                </c:pt>
                <c:pt idx="460">
                  <c:v>42713</c:v>
                </c:pt>
                <c:pt idx="461">
                  <c:v>42706</c:v>
                </c:pt>
                <c:pt idx="462">
                  <c:v>42699</c:v>
                </c:pt>
                <c:pt idx="463">
                  <c:v>42692</c:v>
                </c:pt>
                <c:pt idx="464">
                  <c:v>42685</c:v>
                </c:pt>
                <c:pt idx="465">
                  <c:v>42678</c:v>
                </c:pt>
                <c:pt idx="466">
                  <c:v>42671</c:v>
                </c:pt>
                <c:pt idx="467">
                  <c:v>42664</c:v>
                </c:pt>
                <c:pt idx="468">
                  <c:v>42657</c:v>
                </c:pt>
                <c:pt idx="469">
                  <c:v>42650</c:v>
                </c:pt>
                <c:pt idx="470">
                  <c:v>42643</c:v>
                </c:pt>
                <c:pt idx="471">
                  <c:v>42636</c:v>
                </c:pt>
                <c:pt idx="472">
                  <c:v>42629</c:v>
                </c:pt>
                <c:pt idx="473">
                  <c:v>42622</c:v>
                </c:pt>
                <c:pt idx="474">
                  <c:v>42615</c:v>
                </c:pt>
                <c:pt idx="475">
                  <c:v>42608</c:v>
                </c:pt>
                <c:pt idx="476">
                  <c:v>42601</c:v>
                </c:pt>
                <c:pt idx="477">
                  <c:v>42594</c:v>
                </c:pt>
                <c:pt idx="478">
                  <c:v>42587</c:v>
                </c:pt>
                <c:pt idx="479">
                  <c:v>42580</c:v>
                </c:pt>
                <c:pt idx="480">
                  <c:v>42573</c:v>
                </c:pt>
                <c:pt idx="481">
                  <c:v>42566</c:v>
                </c:pt>
                <c:pt idx="482">
                  <c:v>42559</c:v>
                </c:pt>
                <c:pt idx="483">
                  <c:v>42552</c:v>
                </c:pt>
                <c:pt idx="484">
                  <c:v>42545</c:v>
                </c:pt>
                <c:pt idx="485">
                  <c:v>42538</c:v>
                </c:pt>
                <c:pt idx="486">
                  <c:v>42531</c:v>
                </c:pt>
                <c:pt idx="487">
                  <c:v>42524</c:v>
                </c:pt>
                <c:pt idx="488">
                  <c:v>42517</c:v>
                </c:pt>
                <c:pt idx="489">
                  <c:v>42510</c:v>
                </c:pt>
                <c:pt idx="490">
                  <c:v>42503</c:v>
                </c:pt>
                <c:pt idx="491">
                  <c:v>42496</c:v>
                </c:pt>
                <c:pt idx="492">
                  <c:v>42489</c:v>
                </c:pt>
                <c:pt idx="493">
                  <c:v>42482</c:v>
                </c:pt>
                <c:pt idx="494">
                  <c:v>42475</c:v>
                </c:pt>
                <c:pt idx="495">
                  <c:v>42468</c:v>
                </c:pt>
                <c:pt idx="496">
                  <c:v>42461</c:v>
                </c:pt>
                <c:pt idx="497">
                  <c:v>42454</c:v>
                </c:pt>
                <c:pt idx="498">
                  <c:v>42447</c:v>
                </c:pt>
                <c:pt idx="499">
                  <c:v>42440</c:v>
                </c:pt>
                <c:pt idx="500">
                  <c:v>42433</c:v>
                </c:pt>
                <c:pt idx="501">
                  <c:v>42426</c:v>
                </c:pt>
                <c:pt idx="502">
                  <c:v>42419</c:v>
                </c:pt>
                <c:pt idx="503">
                  <c:v>42412</c:v>
                </c:pt>
                <c:pt idx="504">
                  <c:v>42405</c:v>
                </c:pt>
                <c:pt idx="505">
                  <c:v>42398</c:v>
                </c:pt>
                <c:pt idx="506">
                  <c:v>42391</c:v>
                </c:pt>
                <c:pt idx="507">
                  <c:v>42384</c:v>
                </c:pt>
                <c:pt idx="508">
                  <c:v>42377</c:v>
                </c:pt>
                <c:pt idx="509">
                  <c:v>42370</c:v>
                </c:pt>
                <c:pt idx="510">
                  <c:v>42363</c:v>
                </c:pt>
                <c:pt idx="511">
                  <c:v>42356</c:v>
                </c:pt>
                <c:pt idx="512">
                  <c:v>42349</c:v>
                </c:pt>
                <c:pt idx="513">
                  <c:v>42342</c:v>
                </c:pt>
                <c:pt idx="514">
                  <c:v>42335</c:v>
                </c:pt>
                <c:pt idx="515">
                  <c:v>42328</c:v>
                </c:pt>
                <c:pt idx="516">
                  <c:v>42321</c:v>
                </c:pt>
                <c:pt idx="517">
                  <c:v>42314</c:v>
                </c:pt>
                <c:pt idx="518">
                  <c:v>42307</c:v>
                </c:pt>
                <c:pt idx="519">
                  <c:v>42300</c:v>
                </c:pt>
                <c:pt idx="520">
                  <c:v>42293</c:v>
                </c:pt>
                <c:pt idx="521">
                  <c:v>42286</c:v>
                </c:pt>
                <c:pt idx="522">
                  <c:v>42279</c:v>
                </c:pt>
                <c:pt idx="523">
                  <c:v>42272</c:v>
                </c:pt>
                <c:pt idx="524">
                  <c:v>42265</c:v>
                </c:pt>
                <c:pt idx="525">
                  <c:v>42258</c:v>
                </c:pt>
                <c:pt idx="526">
                  <c:v>42251</c:v>
                </c:pt>
                <c:pt idx="527">
                  <c:v>42244</c:v>
                </c:pt>
                <c:pt idx="528">
                  <c:v>42237</c:v>
                </c:pt>
                <c:pt idx="529">
                  <c:v>42230</c:v>
                </c:pt>
                <c:pt idx="530">
                  <c:v>42223</c:v>
                </c:pt>
                <c:pt idx="531">
                  <c:v>42216</c:v>
                </c:pt>
                <c:pt idx="532">
                  <c:v>42209</c:v>
                </c:pt>
                <c:pt idx="533">
                  <c:v>42202</c:v>
                </c:pt>
                <c:pt idx="534">
                  <c:v>42195</c:v>
                </c:pt>
                <c:pt idx="535">
                  <c:v>42188</c:v>
                </c:pt>
                <c:pt idx="536">
                  <c:v>42181</c:v>
                </c:pt>
                <c:pt idx="537">
                  <c:v>42174</c:v>
                </c:pt>
                <c:pt idx="538">
                  <c:v>42167</c:v>
                </c:pt>
                <c:pt idx="539">
                  <c:v>42160</c:v>
                </c:pt>
                <c:pt idx="540">
                  <c:v>42153</c:v>
                </c:pt>
                <c:pt idx="541">
                  <c:v>42146</c:v>
                </c:pt>
                <c:pt idx="542">
                  <c:v>42139</c:v>
                </c:pt>
                <c:pt idx="543">
                  <c:v>42132</c:v>
                </c:pt>
                <c:pt idx="544">
                  <c:v>42125</c:v>
                </c:pt>
                <c:pt idx="545">
                  <c:v>42118</c:v>
                </c:pt>
                <c:pt idx="546">
                  <c:v>42111</c:v>
                </c:pt>
                <c:pt idx="547">
                  <c:v>42104</c:v>
                </c:pt>
                <c:pt idx="548">
                  <c:v>42097</c:v>
                </c:pt>
                <c:pt idx="549">
                  <c:v>42090</c:v>
                </c:pt>
                <c:pt idx="550">
                  <c:v>42083</c:v>
                </c:pt>
                <c:pt idx="551">
                  <c:v>42076</c:v>
                </c:pt>
                <c:pt idx="552">
                  <c:v>42069</c:v>
                </c:pt>
                <c:pt idx="553">
                  <c:v>42062</c:v>
                </c:pt>
                <c:pt idx="554">
                  <c:v>42055</c:v>
                </c:pt>
                <c:pt idx="555">
                  <c:v>42048</c:v>
                </c:pt>
                <c:pt idx="556">
                  <c:v>42041</c:v>
                </c:pt>
                <c:pt idx="557">
                  <c:v>42034</c:v>
                </c:pt>
                <c:pt idx="558">
                  <c:v>42027</c:v>
                </c:pt>
                <c:pt idx="559">
                  <c:v>42020</c:v>
                </c:pt>
                <c:pt idx="560">
                  <c:v>42013</c:v>
                </c:pt>
                <c:pt idx="561">
                  <c:v>42006</c:v>
                </c:pt>
                <c:pt idx="562">
                  <c:v>41999</c:v>
                </c:pt>
                <c:pt idx="563">
                  <c:v>41992</c:v>
                </c:pt>
                <c:pt idx="564">
                  <c:v>41985</c:v>
                </c:pt>
                <c:pt idx="565">
                  <c:v>41978</c:v>
                </c:pt>
                <c:pt idx="566">
                  <c:v>41971</c:v>
                </c:pt>
                <c:pt idx="567">
                  <c:v>41964</c:v>
                </c:pt>
                <c:pt idx="568">
                  <c:v>41957</c:v>
                </c:pt>
                <c:pt idx="569">
                  <c:v>41950</c:v>
                </c:pt>
                <c:pt idx="570">
                  <c:v>41943</c:v>
                </c:pt>
                <c:pt idx="571">
                  <c:v>41936</c:v>
                </c:pt>
                <c:pt idx="572">
                  <c:v>41929</c:v>
                </c:pt>
                <c:pt idx="573">
                  <c:v>41922</c:v>
                </c:pt>
                <c:pt idx="574">
                  <c:v>41915</c:v>
                </c:pt>
                <c:pt idx="575">
                  <c:v>41908</c:v>
                </c:pt>
                <c:pt idx="576">
                  <c:v>41901</c:v>
                </c:pt>
                <c:pt idx="577">
                  <c:v>41894</c:v>
                </c:pt>
                <c:pt idx="578">
                  <c:v>41887</c:v>
                </c:pt>
                <c:pt idx="579">
                  <c:v>41880</c:v>
                </c:pt>
                <c:pt idx="580">
                  <c:v>41873</c:v>
                </c:pt>
                <c:pt idx="581">
                  <c:v>41866</c:v>
                </c:pt>
                <c:pt idx="582">
                  <c:v>41859</c:v>
                </c:pt>
                <c:pt idx="583">
                  <c:v>41852</c:v>
                </c:pt>
                <c:pt idx="584">
                  <c:v>41845</c:v>
                </c:pt>
                <c:pt idx="585">
                  <c:v>41838</c:v>
                </c:pt>
                <c:pt idx="586">
                  <c:v>41831</c:v>
                </c:pt>
                <c:pt idx="587">
                  <c:v>41824</c:v>
                </c:pt>
                <c:pt idx="588">
                  <c:v>41817</c:v>
                </c:pt>
                <c:pt idx="589">
                  <c:v>41810</c:v>
                </c:pt>
                <c:pt idx="590">
                  <c:v>41803</c:v>
                </c:pt>
                <c:pt idx="591">
                  <c:v>41796</c:v>
                </c:pt>
                <c:pt idx="592">
                  <c:v>41789</c:v>
                </c:pt>
                <c:pt idx="593">
                  <c:v>41782</c:v>
                </c:pt>
                <c:pt idx="594">
                  <c:v>41775</c:v>
                </c:pt>
                <c:pt idx="595">
                  <c:v>41768</c:v>
                </c:pt>
                <c:pt idx="596">
                  <c:v>41761</c:v>
                </c:pt>
                <c:pt idx="597">
                  <c:v>41754</c:v>
                </c:pt>
                <c:pt idx="598">
                  <c:v>41747</c:v>
                </c:pt>
                <c:pt idx="599">
                  <c:v>41740</c:v>
                </c:pt>
                <c:pt idx="600">
                  <c:v>41733</c:v>
                </c:pt>
                <c:pt idx="601">
                  <c:v>41726</c:v>
                </c:pt>
                <c:pt idx="602">
                  <c:v>41719</c:v>
                </c:pt>
                <c:pt idx="603">
                  <c:v>41712</c:v>
                </c:pt>
                <c:pt idx="604">
                  <c:v>41705</c:v>
                </c:pt>
                <c:pt idx="605">
                  <c:v>41698</c:v>
                </c:pt>
                <c:pt idx="606">
                  <c:v>41691</c:v>
                </c:pt>
                <c:pt idx="607">
                  <c:v>41684</c:v>
                </c:pt>
                <c:pt idx="608">
                  <c:v>41677</c:v>
                </c:pt>
                <c:pt idx="609">
                  <c:v>41670</c:v>
                </c:pt>
                <c:pt idx="610">
                  <c:v>41663</c:v>
                </c:pt>
                <c:pt idx="611">
                  <c:v>41656</c:v>
                </c:pt>
                <c:pt idx="612">
                  <c:v>41649</c:v>
                </c:pt>
                <c:pt idx="613">
                  <c:v>41642</c:v>
                </c:pt>
                <c:pt idx="614">
                  <c:v>41635</c:v>
                </c:pt>
                <c:pt idx="615">
                  <c:v>41628</c:v>
                </c:pt>
                <c:pt idx="616">
                  <c:v>41621</c:v>
                </c:pt>
                <c:pt idx="617">
                  <c:v>41614</c:v>
                </c:pt>
                <c:pt idx="618">
                  <c:v>41607</c:v>
                </c:pt>
                <c:pt idx="619">
                  <c:v>41600</c:v>
                </c:pt>
                <c:pt idx="620">
                  <c:v>41593</c:v>
                </c:pt>
                <c:pt idx="621">
                  <c:v>41586</c:v>
                </c:pt>
                <c:pt idx="622">
                  <c:v>41579</c:v>
                </c:pt>
                <c:pt idx="623">
                  <c:v>41572</c:v>
                </c:pt>
                <c:pt idx="624">
                  <c:v>41565</c:v>
                </c:pt>
                <c:pt idx="625">
                  <c:v>41558</c:v>
                </c:pt>
                <c:pt idx="626">
                  <c:v>41551</c:v>
                </c:pt>
                <c:pt idx="627">
                  <c:v>41544</c:v>
                </c:pt>
                <c:pt idx="628">
                  <c:v>41537</c:v>
                </c:pt>
                <c:pt idx="629">
                  <c:v>41530</c:v>
                </c:pt>
                <c:pt idx="630">
                  <c:v>41523</c:v>
                </c:pt>
                <c:pt idx="631">
                  <c:v>41516</c:v>
                </c:pt>
                <c:pt idx="632">
                  <c:v>41509</c:v>
                </c:pt>
                <c:pt idx="633">
                  <c:v>41502</c:v>
                </c:pt>
                <c:pt idx="634">
                  <c:v>41495</c:v>
                </c:pt>
                <c:pt idx="635">
                  <c:v>41488</c:v>
                </c:pt>
                <c:pt idx="636">
                  <c:v>41481</c:v>
                </c:pt>
                <c:pt idx="637">
                  <c:v>41474</c:v>
                </c:pt>
                <c:pt idx="638">
                  <c:v>41467</c:v>
                </c:pt>
                <c:pt idx="639">
                  <c:v>41460</c:v>
                </c:pt>
                <c:pt idx="640">
                  <c:v>41453</c:v>
                </c:pt>
                <c:pt idx="641">
                  <c:v>41446</c:v>
                </c:pt>
                <c:pt idx="642">
                  <c:v>41439</c:v>
                </c:pt>
                <c:pt idx="643">
                  <c:v>41432</c:v>
                </c:pt>
                <c:pt idx="644">
                  <c:v>41425</c:v>
                </c:pt>
                <c:pt idx="645">
                  <c:v>41418</c:v>
                </c:pt>
                <c:pt idx="646">
                  <c:v>41411</c:v>
                </c:pt>
                <c:pt idx="647">
                  <c:v>41404</c:v>
                </c:pt>
                <c:pt idx="648">
                  <c:v>41397</c:v>
                </c:pt>
                <c:pt idx="649">
                  <c:v>41390</c:v>
                </c:pt>
                <c:pt idx="650">
                  <c:v>41383</c:v>
                </c:pt>
                <c:pt idx="651">
                  <c:v>41376</c:v>
                </c:pt>
                <c:pt idx="652">
                  <c:v>41369</c:v>
                </c:pt>
                <c:pt idx="653">
                  <c:v>41362</c:v>
                </c:pt>
                <c:pt idx="654">
                  <c:v>41355</c:v>
                </c:pt>
                <c:pt idx="655">
                  <c:v>41348</c:v>
                </c:pt>
                <c:pt idx="656">
                  <c:v>41341</c:v>
                </c:pt>
                <c:pt idx="657">
                  <c:v>41334</c:v>
                </c:pt>
                <c:pt idx="658">
                  <c:v>41327</c:v>
                </c:pt>
                <c:pt idx="659">
                  <c:v>41320</c:v>
                </c:pt>
                <c:pt idx="660">
                  <c:v>41313</c:v>
                </c:pt>
                <c:pt idx="661">
                  <c:v>41306</c:v>
                </c:pt>
                <c:pt idx="662">
                  <c:v>41299</c:v>
                </c:pt>
                <c:pt idx="663">
                  <c:v>41292</c:v>
                </c:pt>
                <c:pt idx="664">
                  <c:v>41285</c:v>
                </c:pt>
                <c:pt idx="665">
                  <c:v>41278</c:v>
                </c:pt>
                <c:pt idx="666">
                  <c:v>41271</c:v>
                </c:pt>
                <c:pt idx="667">
                  <c:v>41264</c:v>
                </c:pt>
                <c:pt idx="668">
                  <c:v>41257</c:v>
                </c:pt>
                <c:pt idx="669">
                  <c:v>41250</c:v>
                </c:pt>
                <c:pt idx="670">
                  <c:v>41243</c:v>
                </c:pt>
                <c:pt idx="671">
                  <c:v>41236</c:v>
                </c:pt>
                <c:pt idx="672">
                  <c:v>41229</c:v>
                </c:pt>
                <c:pt idx="673">
                  <c:v>41222</c:v>
                </c:pt>
                <c:pt idx="674">
                  <c:v>41215</c:v>
                </c:pt>
                <c:pt idx="675">
                  <c:v>41208</c:v>
                </c:pt>
                <c:pt idx="676">
                  <c:v>41201</c:v>
                </c:pt>
                <c:pt idx="677">
                  <c:v>41194</c:v>
                </c:pt>
                <c:pt idx="678">
                  <c:v>41187</c:v>
                </c:pt>
                <c:pt idx="679">
                  <c:v>41180</c:v>
                </c:pt>
                <c:pt idx="680">
                  <c:v>41173</c:v>
                </c:pt>
                <c:pt idx="681">
                  <c:v>41166</c:v>
                </c:pt>
                <c:pt idx="682">
                  <c:v>41159</c:v>
                </c:pt>
                <c:pt idx="683">
                  <c:v>41152</c:v>
                </c:pt>
                <c:pt idx="684">
                  <c:v>41145</c:v>
                </c:pt>
                <c:pt idx="685">
                  <c:v>41138</c:v>
                </c:pt>
                <c:pt idx="686">
                  <c:v>41131</c:v>
                </c:pt>
                <c:pt idx="687">
                  <c:v>41124</c:v>
                </c:pt>
                <c:pt idx="688">
                  <c:v>41117</c:v>
                </c:pt>
                <c:pt idx="689">
                  <c:v>41110</c:v>
                </c:pt>
                <c:pt idx="690">
                  <c:v>41103</c:v>
                </c:pt>
                <c:pt idx="691">
                  <c:v>41096</c:v>
                </c:pt>
                <c:pt idx="692">
                  <c:v>41089</c:v>
                </c:pt>
                <c:pt idx="693">
                  <c:v>41082</c:v>
                </c:pt>
                <c:pt idx="694">
                  <c:v>41075</c:v>
                </c:pt>
                <c:pt idx="695">
                  <c:v>41068</c:v>
                </c:pt>
                <c:pt idx="696">
                  <c:v>41061</c:v>
                </c:pt>
                <c:pt idx="697">
                  <c:v>41054</c:v>
                </c:pt>
                <c:pt idx="698">
                  <c:v>41047</c:v>
                </c:pt>
                <c:pt idx="699">
                  <c:v>41040</c:v>
                </c:pt>
                <c:pt idx="700">
                  <c:v>41033</c:v>
                </c:pt>
                <c:pt idx="701">
                  <c:v>41026</c:v>
                </c:pt>
                <c:pt idx="702">
                  <c:v>41019</c:v>
                </c:pt>
                <c:pt idx="703">
                  <c:v>41012</c:v>
                </c:pt>
                <c:pt idx="704">
                  <c:v>41005</c:v>
                </c:pt>
                <c:pt idx="705">
                  <c:v>40998</c:v>
                </c:pt>
                <c:pt idx="706">
                  <c:v>40991</c:v>
                </c:pt>
                <c:pt idx="707">
                  <c:v>40984</c:v>
                </c:pt>
                <c:pt idx="708">
                  <c:v>40977</c:v>
                </c:pt>
                <c:pt idx="709">
                  <c:v>40970</c:v>
                </c:pt>
                <c:pt idx="710">
                  <c:v>40963</c:v>
                </c:pt>
                <c:pt idx="711">
                  <c:v>40956</c:v>
                </c:pt>
                <c:pt idx="712">
                  <c:v>40949</c:v>
                </c:pt>
                <c:pt idx="713">
                  <c:v>40942</c:v>
                </c:pt>
                <c:pt idx="714">
                  <c:v>40935</c:v>
                </c:pt>
                <c:pt idx="715">
                  <c:v>40928</c:v>
                </c:pt>
                <c:pt idx="716">
                  <c:v>40921</c:v>
                </c:pt>
                <c:pt idx="717">
                  <c:v>40914</c:v>
                </c:pt>
                <c:pt idx="718">
                  <c:v>40907</c:v>
                </c:pt>
                <c:pt idx="719">
                  <c:v>40900</c:v>
                </c:pt>
                <c:pt idx="720">
                  <c:v>40893</c:v>
                </c:pt>
                <c:pt idx="721">
                  <c:v>40886</c:v>
                </c:pt>
                <c:pt idx="722">
                  <c:v>40879</c:v>
                </c:pt>
                <c:pt idx="723">
                  <c:v>40872</c:v>
                </c:pt>
                <c:pt idx="724">
                  <c:v>40865</c:v>
                </c:pt>
                <c:pt idx="725">
                  <c:v>40858</c:v>
                </c:pt>
                <c:pt idx="726">
                  <c:v>40851</c:v>
                </c:pt>
                <c:pt idx="727">
                  <c:v>40844</c:v>
                </c:pt>
                <c:pt idx="728">
                  <c:v>40837</c:v>
                </c:pt>
                <c:pt idx="729">
                  <c:v>40830</c:v>
                </c:pt>
                <c:pt idx="730">
                  <c:v>40823</c:v>
                </c:pt>
                <c:pt idx="731">
                  <c:v>40816</c:v>
                </c:pt>
                <c:pt idx="732">
                  <c:v>40809</c:v>
                </c:pt>
                <c:pt idx="733">
                  <c:v>40802</c:v>
                </c:pt>
                <c:pt idx="734">
                  <c:v>40795</c:v>
                </c:pt>
                <c:pt idx="735">
                  <c:v>40788</c:v>
                </c:pt>
                <c:pt idx="736">
                  <c:v>40781</c:v>
                </c:pt>
                <c:pt idx="737">
                  <c:v>40774</c:v>
                </c:pt>
                <c:pt idx="738">
                  <c:v>40767</c:v>
                </c:pt>
                <c:pt idx="739">
                  <c:v>40760</c:v>
                </c:pt>
                <c:pt idx="740">
                  <c:v>40753</c:v>
                </c:pt>
                <c:pt idx="741">
                  <c:v>40746</c:v>
                </c:pt>
                <c:pt idx="742">
                  <c:v>40739</c:v>
                </c:pt>
                <c:pt idx="743">
                  <c:v>40732</c:v>
                </c:pt>
                <c:pt idx="744">
                  <c:v>40725</c:v>
                </c:pt>
                <c:pt idx="745">
                  <c:v>40718</c:v>
                </c:pt>
                <c:pt idx="746">
                  <c:v>40711</c:v>
                </c:pt>
                <c:pt idx="747">
                  <c:v>40704</c:v>
                </c:pt>
                <c:pt idx="748">
                  <c:v>40697</c:v>
                </c:pt>
                <c:pt idx="749">
                  <c:v>40690</c:v>
                </c:pt>
                <c:pt idx="750">
                  <c:v>40683</c:v>
                </c:pt>
                <c:pt idx="751">
                  <c:v>40676</c:v>
                </c:pt>
                <c:pt idx="752">
                  <c:v>40669</c:v>
                </c:pt>
                <c:pt idx="753">
                  <c:v>40662</c:v>
                </c:pt>
                <c:pt idx="754">
                  <c:v>40655</c:v>
                </c:pt>
                <c:pt idx="755">
                  <c:v>40648</c:v>
                </c:pt>
                <c:pt idx="756">
                  <c:v>40641</c:v>
                </c:pt>
                <c:pt idx="757">
                  <c:v>40634</c:v>
                </c:pt>
                <c:pt idx="758">
                  <c:v>40627</c:v>
                </c:pt>
                <c:pt idx="759">
                  <c:v>40620</c:v>
                </c:pt>
                <c:pt idx="760">
                  <c:v>40613</c:v>
                </c:pt>
                <c:pt idx="761">
                  <c:v>40606</c:v>
                </c:pt>
                <c:pt idx="762">
                  <c:v>40599</c:v>
                </c:pt>
                <c:pt idx="763">
                  <c:v>40592</c:v>
                </c:pt>
                <c:pt idx="764">
                  <c:v>40585</c:v>
                </c:pt>
                <c:pt idx="765">
                  <c:v>40578</c:v>
                </c:pt>
                <c:pt idx="766">
                  <c:v>40571</c:v>
                </c:pt>
                <c:pt idx="767">
                  <c:v>40564</c:v>
                </c:pt>
                <c:pt idx="768">
                  <c:v>40557</c:v>
                </c:pt>
                <c:pt idx="769">
                  <c:v>40550</c:v>
                </c:pt>
                <c:pt idx="770">
                  <c:v>40543</c:v>
                </c:pt>
                <c:pt idx="771">
                  <c:v>40536</c:v>
                </c:pt>
                <c:pt idx="772">
                  <c:v>40529</c:v>
                </c:pt>
                <c:pt idx="773">
                  <c:v>40522</c:v>
                </c:pt>
                <c:pt idx="774">
                  <c:v>40515</c:v>
                </c:pt>
                <c:pt idx="775">
                  <c:v>40508</c:v>
                </c:pt>
                <c:pt idx="776">
                  <c:v>40501</c:v>
                </c:pt>
                <c:pt idx="777">
                  <c:v>40494</c:v>
                </c:pt>
                <c:pt idx="778">
                  <c:v>40487</c:v>
                </c:pt>
                <c:pt idx="779">
                  <c:v>40480</c:v>
                </c:pt>
                <c:pt idx="780">
                  <c:v>40473</c:v>
                </c:pt>
                <c:pt idx="781">
                  <c:v>40466</c:v>
                </c:pt>
                <c:pt idx="782">
                  <c:v>40459</c:v>
                </c:pt>
                <c:pt idx="783">
                  <c:v>40452</c:v>
                </c:pt>
                <c:pt idx="784">
                  <c:v>40445</c:v>
                </c:pt>
                <c:pt idx="785">
                  <c:v>40438</c:v>
                </c:pt>
                <c:pt idx="786">
                  <c:v>40431</c:v>
                </c:pt>
                <c:pt idx="787">
                  <c:v>40424</c:v>
                </c:pt>
                <c:pt idx="788">
                  <c:v>40417</c:v>
                </c:pt>
                <c:pt idx="789">
                  <c:v>40410</c:v>
                </c:pt>
                <c:pt idx="790">
                  <c:v>40403</c:v>
                </c:pt>
                <c:pt idx="791">
                  <c:v>40396</c:v>
                </c:pt>
                <c:pt idx="792">
                  <c:v>40389</c:v>
                </c:pt>
                <c:pt idx="793">
                  <c:v>40382</c:v>
                </c:pt>
                <c:pt idx="794">
                  <c:v>40375</c:v>
                </c:pt>
                <c:pt idx="795">
                  <c:v>40368</c:v>
                </c:pt>
                <c:pt idx="796">
                  <c:v>40361</c:v>
                </c:pt>
                <c:pt idx="797">
                  <c:v>40354</c:v>
                </c:pt>
                <c:pt idx="798">
                  <c:v>40347</c:v>
                </c:pt>
                <c:pt idx="799">
                  <c:v>40340</c:v>
                </c:pt>
                <c:pt idx="800">
                  <c:v>40333</c:v>
                </c:pt>
                <c:pt idx="801">
                  <c:v>40326</c:v>
                </c:pt>
                <c:pt idx="802">
                  <c:v>40319</c:v>
                </c:pt>
                <c:pt idx="803">
                  <c:v>40312</c:v>
                </c:pt>
                <c:pt idx="804">
                  <c:v>40305</c:v>
                </c:pt>
                <c:pt idx="805">
                  <c:v>40298</c:v>
                </c:pt>
                <c:pt idx="806">
                  <c:v>40291</c:v>
                </c:pt>
                <c:pt idx="807">
                  <c:v>40284</c:v>
                </c:pt>
                <c:pt idx="808">
                  <c:v>40277</c:v>
                </c:pt>
                <c:pt idx="809">
                  <c:v>40270</c:v>
                </c:pt>
                <c:pt idx="810">
                  <c:v>40263</c:v>
                </c:pt>
                <c:pt idx="811">
                  <c:v>40256</c:v>
                </c:pt>
                <c:pt idx="812">
                  <c:v>40249</c:v>
                </c:pt>
                <c:pt idx="813">
                  <c:v>40242</c:v>
                </c:pt>
                <c:pt idx="814">
                  <c:v>40235</c:v>
                </c:pt>
                <c:pt idx="815">
                  <c:v>40228</c:v>
                </c:pt>
                <c:pt idx="816">
                  <c:v>40221</c:v>
                </c:pt>
                <c:pt idx="817">
                  <c:v>40214</c:v>
                </c:pt>
                <c:pt idx="818">
                  <c:v>40207</c:v>
                </c:pt>
                <c:pt idx="819">
                  <c:v>40200</c:v>
                </c:pt>
                <c:pt idx="820">
                  <c:v>40193</c:v>
                </c:pt>
                <c:pt idx="821">
                  <c:v>40186</c:v>
                </c:pt>
                <c:pt idx="822">
                  <c:v>40179</c:v>
                </c:pt>
                <c:pt idx="823">
                  <c:v>40172</c:v>
                </c:pt>
                <c:pt idx="824">
                  <c:v>40165</c:v>
                </c:pt>
                <c:pt idx="825">
                  <c:v>40158</c:v>
                </c:pt>
                <c:pt idx="826">
                  <c:v>40151</c:v>
                </c:pt>
                <c:pt idx="827">
                  <c:v>40144</c:v>
                </c:pt>
                <c:pt idx="828">
                  <c:v>40137</c:v>
                </c:pt>
                <c:pt idx="829">
                  <c:v>40130</c:v>
                </c:pt>
                <c:pt idx="830">
                  <c:v>40123</c:v>
                </c:pt>
                <c:pt idx="831">
                  <c:v>40116</c:v>
                </c:pt>
                <c:pt idx="832">
                  <c:v>40109</c:v>
                </c:pt>
                <c:pt idx="833">
                  <c:v>40102</c:v>
                </c:pt>
                <c:pt idx="834">
                  <c:v>40095</c:v>
                </c:pt>
                <c:pt idx="835">
                  <c:v>40088</c:v>
                </c:pt>
                <c:pt idx="836">
                  <c:v>40081</c:v>
                </c:pt>
                <c:pt idx="837">
                  <c:v>40074</c:v>
                </c:pt>
                <c:pt idx="838">
                  <c:v>40067</c:v>
                </c:pt>
                <c:pt idx="839">
                  <c:v>40060</c:v>
                </c:pt>
                <c:pt idx="840">
                  <c:v>40053</c:v>
                </c:pt>
                <c:pt idx="841">
                  <c:v>40046</c:v>
                </c:pt>
                <c:pt idx="842">
                  <c:v>40039</c:v>
                </c:pt>
                <c:pt idx="843">
                  <c:v>40032</c:v>
                </c:pt>
                <c:pt idx="844">
                  <c:v>40025</c:v>
                </c:pt>
                <c:pt idx="845">
                  <c:v>40018</c:v>
                </c:pt>
                <c:pt idx="846">
                  <c:v>40011</c:v>
                </c:pt>
                <c:pt idx="847">
                  <c:v>40004</c:v>
                </c:pt>
                <c:pt idx="848">
                  <c:v>39997</c:v>
                </c:pt>
                <c:pt idx="849">
                  <c:v>39990</c:v>
                </c:pt>
                <c:pt idx="850">
                  <c:v>39983</c:v>
                </c:pt>
                <c:pt idx="851">
                  <c:v>39976</c:v>
                </c:pt>
                <c:pt idx="852">
                  <c:v>39969</c:v>
                </c:pt>
                <c:pt idx="853">
                  <c:v>39962</c:v>
                </c:pt>
                <c:pt idx="854">
                  <c:v>39955</c:v>
                </c:pt>
                <c:pt idx="855">
                  <c:v>39948</c:v>
                </c:pt>
                <c:pt idx="856">
                  <c:v>39941</c:v>
                </c:pt>
                <c:pt idx="857">
                  <c:v>39934</c:v>
                </c:pt>
                <c:pt idx="858">
                  <c:v>39927</c:v>
                </c:pt>
                <c:pt idx="859">
                  <c:v>39920</c:v>
                </c:pt>
                <c:pt idx="860">
                  <c:v>39913</c:v>
                </c:pt>
                <c:pt idx="861">
                  <c:v>39906</c:v>
                </c:pt>
                <c:pt idx="862">
                  <c:v>39899</c:v>
                </c:pt>
                <c:pt idx="863">
                  <c:v>39892</c:v>
                </c:pt>
                <c:pt idx="864">
                  <c:v>39885</c:v>
                </c:pt>
                <c:pt idx="865">
                  <c:v>39878</c:v>
                </c:pt>
                <c:pt idx="866">
                  <c:v>39871</c:v>
                </c:pt>
                <c:pt idx="867">
                  <c:v>39864</c:v>
                </c:pt>
                <c:pt idx="868">
                  <c:v>39857</c:v>
                </c:pt>
                <c:pt idx="869">
                  <c:v>39850</c:v>
                </c:pt>
                <c:pt idx="870">
                  <c:v>39843</c:v>
                </c:pt>
                <c:pt idx="871">
                  <c:v>39836</c:v>
                </c:pt>
                <c:pt idx="872">
                  <c:v>39829</c:v>
                </c:pt>
                <c:pt idx="873">
                  <c:v>39822</c:v>
                </c:pt>
                <c:pt idx="874">
                  <c:v>39815</c:v>
                </c:pt>
                <c:pt idx="875">
                  <c:v>39808</c:v>
                </c:pt>
                <c:pt idx="876">
                  <c:v>39801</c:v>
                </c:pt>
                <c:pt idx="877">
                  <c:v>39794</c:v>
                </c:pt>
                <c:pt idx="878">
                  <c:v>39787</c:v>
                </c:pt>
                <c:pt idx="879">
                  <c:v>39780</c:v>
                </c:pt>
                <c:pt idx="880">
                  <c:v>39773</c:v>
                </c:pt>
                <c:pt idx="881">
                  <c:v>39766</c:v>
                </c:pt>
                <c:pt idx="882">
                  <c:v>39759</c:v>
                </c:pt>
                <c:pt idx="883">
                  <c:v>39752</c:v>
                </c:pt>
                <c:pt idx="884">
                  <c:v>39745</c:v>
                </c:pt>
                <c:pt idx="885">
                  <c:v>39738</c:v>
                </c:pt>
              </c:numCache>
            </c:numRef>
          </c:cat>
          <c:val>
            <c:numRef>
              <c:f>Sheet1!$B$2:$B$887</c:f>
              <c:numCache>
                <c:formatCode>General</c:formatCode>
                <c:ptCount val="886"/>
                <c:pt idx="0">
                  <c:v>7.1214000000000004</c:v>
                </c:pt>
                <c:pt idx="1">
                  <c:v>7.1345000000000001</c:v>
                </c:pt>
                <c:pt idx="2">
                  <c:v>7.1184000000000003</c:v>
                </c:pt>
                <c:pt idx="3">
                  <c:v>7.1247999999999996</c:v>
                </c:pt>
                <c:pt idx="4">
                  <c:v>7.1327999999999996</c:v>
                </c:pt>
                <c:pt idx="5">
                  <c:v>7.1307</c:v>
                </c:pt>
                <c:pt idx="6">
                  <c:v>7.1675000000000004</c:v>
                </c:pt>
                <c:pt idx="7">
                  <c:v>7.1844000000000001</c:v>
                </c:pt>
                <c:pt idx="8">
                  <c:v>7.1802000000000001</c:v>
                </c:pt>
                <c:pt idx="9">
                  <c:v>7.1932999999999998</c:v>
                </c:pt>
                <c:pt idx="10">
                  <c:v>7.1695000000000002</c:v>
                </c:pt>
                <c:pt idx="11">
                  <c:v>7.1746999999999996</c:v>
                </c:pt>
                <c:pt idx="12">
                  <c:v>7.1700999999999997</c:v>
                </c:pt>
                <c:pt idx="13">
                  <c:v>7.1656000000000004</c:v>
                </c:pt>
                <c:pt idx="14">
                  <c:v>7.1726999999999999</c:v>
                </c:pt>
                <c:pt idx="15">
                  <c:v>7.1814999999999998</c:v>
                </c:pt>
                <c:pt idx="16">
                  <c:v>7.1832000000000003</c:v>
                </c:pt>
                <c:pt idx="17">
                  <c:v>7.1925999999999997</c:v>
                </c:pt>
                <c:pt idx="18">
                  <c:v>7.1989999999999998</c:v>
                </c:pt>
                <c:pt idx="19">
                  <c:v>7.181</c:v>
                </c:pt>
                <c:pt idx="20">
                  <c:v>7.2135999999999996</c:v>
                </c:pt>
                <c:pt idx="21">
                  <c:v>7.2382</c:v>
                </c:pt>
                <c:pt idx="22">
                  <c:v>7.2713000000000001</c:v>
                </c:pt>
                <c:pt idx="23">
                  <c:v>7.2868000000000004</c:v>
                </c:pt>
                <c:pt idx="24">
                  <c:v>7.2998000000000003</c:v>
                </c:pt>
                <c:pt idx="25">
                  <c:v>7.2919</c:v>
                </c:pt>
                <c:pt idx="26">
                  <c:v>7.2823000000000002</c:v>
                </c:pt>
                <c:pt idx="27">
                  <c:v>7.2625999999999999</c:v>
                </c:pt>
                <c:pt idx="28">
                  <c:v>7.2518000000000002</c:v>
                </c:pt>
                <c:pt idx="29">
                  <c:v>7.2374000000000001</c:v>
                </c:pt>
                <c:pt idx="30">
                  <c:v>7.2439999999999998</c:v>
                </c:pt>
                <c:pt idx="31">
                  <c:v>7.2784000000000004</c:v>
                </c:pt>
                <c:pt idx="32">
                  <c:v>7.2523</c:v>
                </c:pt>
                <c:pt idx="33">
                  <c:v>7.2572000000000001</c:v>
                </c:pt>
                <c:pt idx="34">
                  <c:v>7.2946999999999997</c:v>
                </c:pt>
                <c:pt idx="35">
                  <c:v>7.2446000000000002</c:v>
                </c:pt>
                <c:pt idx="36">
                  <c:v>7.2411000000000003</c:v>
                </c:pt>
                <c:pt idx="37">
                  <c:v>7.3251999999999997</c:v>
                </c:pt>
                <c:pt idx="38">
                  <c:v>7.3326000000000002</c:v>
                </c:pt>
                <c:pt idx="39">
                  <c:v>7.3215000000000003</c:v>
                </c:pt>
                <c:pt idx="40">
                  <c:v>7.2960000000000003</c:v>
                </c:pt>
                <c:pt idx="41">
                  <c:v>7.2953999999999999</c:v>
                </c:pt>
                <c:pt idx="42">
                  <c:v>7.2736000000000001</c:v>
                </c:pt>
                <c:pt idx="43">
                  <c:v>7.2714999999999996</c:v>
                </c:pt>
                <c:pt idx="44">
                  <c:v>7.2460000000000004</c:v>
                </c:pt>
                <c:pt idx="45">
                  <c:v>7.2443999999999997</c:v>
                </c:pt>
                <c:pt idx="46">
                  <c:v>7.2294</c:v>
                </c:pt>
                <c:pt idx="47">
                  <c:v>7.1844999999999999</c:v>
                </c:pt>
                <c:pt idx="48">
                  <c:v>7.1283000000000003</c:v>
                </c:pt>
                <c:pt idx="49">
                  <c:v>7.1215000000000002</c:v>
                </c:pt>
                <c:pt idx="50">
                  <c:v>7.1022999999999996</c:v>
                </c:pt>
                <c:pt idx="51">
                  <c:v>7.0667</c:v>
                </c:pt>
                <c:pt idx="52">
                  <c:v>7.0186999999999999</c:v>
                </c:pt>
                <c:pt idx="53">
                  <c:v>7.0110000000000001</c:v>
                </c:pt>
                <c:pt idx="54">
                  <c:v>7.0469999999999997</c:v>
                </c:pt>
                <c:pt idx="55">
                  <c:v>7.0972</c:v>
                </c:pt>
                <c:pt idx="56">
                  <c:v>7.0979999999999999</c:v>
                </c:pt>
                <c:pt idx="57">
                  <c:v>7.0913000000000004</c:v>
                </c:pt>
                <c:pt idx="58">
                  <c:v>7.1208999999999998</c:v>
                </c:pt>
                <c:pt idx="59">
                  <c:v>7.1592000000000002</c:v>
                </c:pt>
                <c:pt idx="60">
                  <c:v>7.1683000000000003</c:v>
                </c:pt>
                <c:pt idx="61">
                  <c:v>7.1694000000000004</c:v>
                </c:pt>
                <c:pt idx="62">
                  <c:v>7.2504999999999997</c:v>
                </c:pt>
                <c:pt idx="63">
                  <c:v>7.2698999999999998</c:v>
                </c:pt>
                <c:pt idx="64">
                  <c:v>7.2504</c:v>
                </c:pt>
                <c:pt idx="65">
                  <c:v>7.2683999999999997</c:v>
                </c:pt>
                <c:pt idx="66">
                  <c:v>7.2672999999999996</c:v>
                </c:pt>
                <c:pt idx="67">
                  <c:v>7.2610000000000001</c:v>
                </c:pt>
                <c:pt idx="68">
                  <c:v>7.2557999999999998</c:v>
                </c:pt>
                <c:pt idx="69">
                  <c:v>7.2477</c:v>
                </c:pt>
                <c:pt idx="70">
                  <c:v>7.2417999999999996</c:v>
                </c:pt>
                <c:pt idx="71">
                  <c:v>7.2435999999999998</c:v>
                </c:pt>
                <c:pt idx="72">
                  <c:v>7.2243000000000004</c:v>
                </c:pt>
                <c:pt idx="73">
                  <c:v>7.2268999999999997</c:v>
                </c:pt>
                <c:pt idx="74">
                  <c:v>7.2409999999999997</c:v>
                </c:pt>
                <c:pt idx="75">
                  <c:v>7.2464000000000004</c:v>
                </c:pt>
                <c:pt idx="76">
                  <c:v>7.2393000000000001</c:v>
                </c:pt>
                <c:pt idx="77">
                  <c:v>7.2373000000000003</c:v>
                </c:pt>
                <c:pt idx="78">
                  <c:v>7.2332000000000001</c:v>
                </c:pt>
                <c:pt idx="79">
                  <c:v>7.2224000000000004</c:v>
                </c:pt>
                <c:pt idx="80">
                  <c:v>7.2291999999999996</c:v>
                </c:pt>
                <c:pt idx="81">
                  <c:v>7.1970000000000001</c:v>
                </c:pt>
                <c:pt idx="82">
                  <c:v>7.1872999999999996</c:v>
                </c:pt>
                <c:pt idx="83">
                  <c:v>7.1967999999999996</c:v>
                </c:pt>
                <c:pt idx="84">
                  <c:v>7.1963999999999997</c:v>
                </c:pt>
                <c:pt idx="86">
                  <c:v>7.1936</c:v>
                </c:pt>
                <c:pt idx="87">
                  <c:v>7.1935000000000002</c:v>
                </c:pt>
                <c:pt idx="88">
                  <c:v>7.1773999999999996</c:v>
                </c:pt>
                <c:pt idx="89">
                  <c:v>7.1933999999999996</c:v>
                </c:pt>
                <c:pt idx="90">
                  <c:v>7.1675000000000004</c:v>
                </c:pt>
                <c:pt idx="91">
                  <c:v>7.1471</c:v>
                </c:pt>
                <c:pt idx="92">
                  <c:v>7.1</c:v>
                </c:pt>
                <c:pt idx="93">
                  <c:v>7.1357999999999997</c:v>
                </c:pt>
                <c:pt idx="94">
                  <c:v>7.1215000000000002</c:v>
                </c:pt>
                <c:pt idx="95">
                  <c:v>7.1702000000000004</c:v>
                </c:pt>
                <c:pt idx="96">
                  <c:v>7.1284999999999998</c:v>
                </c:pt>
                <c:pt idx="97">
                  <c:v>7.149</c:v>
                </c:pt>
                <c:pt idx="98">
                  <c:v>7.2142999999999997</c:v>
                </c:pt>
                <c:pt idx="99">
                  <c:v>7.2854999999999999</c:v>
                </c:pt>
                <c:pt idx="100">
                  <c:v>7.2754000000000003</c:v>
                </c:pt>
                <c:pt idx="101">
                  <c:v>7.3173000000000004</c:v>
                </c:pt>
                <c:pt idx="102">
                  <c:v>7.3151000000000002</c:v>
                </c:pt>
                <c:pt idx="103">
                  <c:v>7.3052999999999999</c:v>
                </c:pt>
                <c:pt idx="105">
                  <c:v>7.298</c:v>
                </c:pt>
                <c:pt idx="106">
                  <c:v>7.2990000000000004</c:v>
                </c:pt>
                <c:pt idx="107">
                  <c:v>7.2759999999999998</c:v>
                </c:pt>
                <c:pt idx="108">
                  <c:v>7.3438999999999997</c:v>
                </c:pt>
                <c:pt idx="109">
                  <c:v>7.2664</c:v>
                </c:pt>
                <c:pt idx="110">
                  <c:v>7.2873000000000001</c:v>
                </c:pt>
                <c:pt idx="111">
                  <c:v>7.2845000000000004</c:v>
                </c:pt>
                <c:pt idx="112">
                  <c:v>7.2394999999999996</c:v>
                </c:pt>
                <c:pt idx="113">
                  <c:v>7.1729000000000003</c:v>
                </c:pt>
                <c:pt idx="114">
                  <c:v>7.1485000000000003</c:v>
                </c:pt>
                <c:pt idx="115">
                  <c:v>7.1879999999999997</c:v>
                </c:pt>
                <c:pt idx="116">
                  <c:v>7.1420000000000003</c:v>
                </c:pt>
                <c:pt idx="117">
                  <c:v>7.2253999999999996</c:v>
                </c:pt>
                <c:pt idx="118">
                  <c:v>7.2537000000000003</c:v>
                </c:pt>
                <c:pt idx="119">
                  <c:v>7.1795</c:v>
                </c:pt>
                <c:pt idx="120">
                  <c:v>7.1269</c:v>
                </c:pt>
                <c:pt idx="121">
                  <c:v>7.1304999999999996</c:v>
                </c:pt>
                <c:pt idx="122">
                  <c:v>7.0986000000000002</c:v>
                </c:pt>
                <c:pt idx="123">
                  <c:v>7.0644999999999998</c:v>
                </c:pt>
                <c:pt idx="124">
                  <c:v>7.0119999999999996</c:v>
                </c:pt>
                <c:pt idx="125">
                  <c:v>6.9591000000000003</c:v>
                </c:pt>
                <c:pt idx="126">
                  <c:v>6.9093999999999998</c:v>
                </c:pt>
                <c:pt idx="127">
                  <c:v>6.9184000000000001</c:v>
                </c:pt>
                <c:pt idx="128">
                  <c:v>6.8914999999999997</c:v>
                </c:pt>
                <c:pt idx="129">
                  <c:v>6.8691000000000004</c:v>
                </c:pt>
                <c:pt idx="130">
                  <c:v>6.8678999999999997</c:v>
                </c:pt>
                <c:pt idx="131">
                  <c:v>6.8737000000000004</c:v>
                </c:pt>
                <c:pt idx="132">
                  <c:v>6.8673000000000002</c:v>
                </c:pt>
                <c:pt idx="133">
                  <c:v>6.8867000000000003</c:v>
                </c:pt>
                <c:pt idx="134">
                  <c:v>6.9173</c:v>
                </c:pt>
                <c:pt idx="135">
                  <c:v>6.9043000000000001</c:v>
                </c:pt>
                <c:pt idx="136">
                  <c:v>6.9600999999999997</c:v>
                </c:pt>
                <c:pt idx="137">
                  <c:v>6.8685999999999998</c:v>
                </c:pt>
                <c:pt idx="138">
                  <c:v>6.8144999999999998</c:v>
                </c:pt>
                <c:pt idx="139">
                  <c:v>6.798</c:v>
                </c:pt>
                <c:pt idx="141">
                  <c:v>6.7927</c:v>
                </c:pt>
                <c:pt idx="142">
                  <c:v>6.7009999999999996</c:v>
                </c:pt>
                <c:pt idx="143">
                  <c:v>6.8280000000000003</c:v>
                </c:pt>
                <c:pt idx="144">
                  <c:v>6.8986000000000001</c:v>
                </c:pt>
                <c:pt idx="145">
                  <c:v>6.99</c:v>
                </c:pt>
                <c:pt idx="146">
                  <c:v>6.9740000000000002</c:v>
                </c:pt>
                <c:pt idx="147">
                  <c:v>6.9584000000000001</c:v>
                </c:pt>
                <c:pt idx="148">
                  <c:v>7.0534999999999997</c:v>
                </c:pt>
                <c:pt idx="149">
                  <c:v>7.165</c:v>
                </c:pt>
                <c:pt idx="150">
                  <c:v>7.1197999999999997</c:v>
                </c:pt>
                <c:pt idx="151">
                  <c:v>7.0972999999999997</c:v>
                </c:pt>
                <c:pt idx="152">
                  <c:v>7.1851000000000003</c:v>
                </c:pt>
                <c:pt idx="153">
                  <c:v>7.2523999999999997</c:v>
                </c:pt>
                <c:pt idx="154">
                  <c:v>7.2305999999999999</c:v>
                </c:pt>
                <c:pt idx="155">
                  <c:v>7.1924999999999999</c:v>
                </c:pt>
                <c:pt idx="157">
                  <c:v>7.1158999999999999</c:v>
                </c:pt>
                <c:pt idx="158">
                  <c:v>7.1284000000000001</c:v>
                </c:pt>
                <c:pt idx="159">
                  <c:v>6.9870000000000001</c:v>
                </c:pt>
                <c:pt idx="160">
                  <c:v>6.9264999999999999</c:v>
                </c:pt>
                <c:pt idx="161">
                  <c:v>6.9</c:v>
                </c:pt>
                <c:pt idx="162">
                  <c:v>6.8718000000000004</c:v>
                </c:pt>
                <c:pt idx="163">
                  <c:v>6.8175999999999997</c:v>
                </c:pt>
                <c:pt idx="164">
                  <c:v>6.7427999999999999</c:v>
                </c:pt>
                <c:pt idx="165">
                  <c:v>6.7618999999999998</c:v>
                </c:pt>
                <c:pt idx="166">
                  <c:v>6.7445000000000004</c:v>
                </c:pt>
                <c:pt idx="167">
                  <c:v>6.7515000000000001</c:v>
                </c:pt>
                <c:pt idx="168">
                  <c:v>6.7572000000000001</c:v>
                </c:pt>
                <c:pt idx="169">
                  <c:v>6.6946000000000003</c:v>
                </c:pt>
                <c:pt idx="170">
                  <c:v>6.7015000000000002</c:v>
                </c:pt>
                <c:pt idx="171">
                  <c:v>6.6898999999999997</c:v>
                </c:pt>
                <c:pt idx="172">
                  <c:v>6.7167000000000003</c:v>
                </c:pt>
                <c:pt idx="173">
                  <c:v>6.7091000000000003</c:v>
                </c:pt>
                <c:pt idx="174">
                  <c:v>6.6603000000000003</c:v>
                </c:pt>
                <c:pt idx="175">
                  <c:v>6.6993999999999998</c:v>
                </c:pt>
                <c:pt idx="176">
                  <c:v>6.6929999999999996</c:v>
                </c:pt>
                <c:pt idx="177">
                  <c:v>6.7892999999999999</c:v>
                </c:pt>
                <c:pt idx="178">
                  <c:v>6.6666999999999996</c:v>
                </c:pt>
                <c:pt idx="179">
                  <c:v>6.6085000000000003</c:v>
                </c:pt>
                <c:pt idx="180">
                  <c:v>6.5014000000000003</c:v>
                </c:pt>
                <c:pt idx="181">
                  <c:v>6.3715000000000002</c:v>
                </c:pt>
                <c:pt idx="182">
                  <c:v>6.3650000000000002</c:v>
                </c:pt>
                <c:pt idx="183">
                  <c:v>6.3628999999999998</c:v>
                </c:pt>
                <c:pt idx="184">
                  <c:v>6.3662000000000001</c:v>
                </c:pt>
                <c:pt idx="185">
                  <c:v>6.3612000000000002</c:v>
                </c:pt>
                <c:pt idx="186">
                  <c:v>6.3392999999999997</c:v>
                </c:pt>
                <c:pt idx="187">
                  <c:v>6.3194999999999997</c:v>
                </c:pt>
                <c:pt idx="188">
                  <c:v>6.3174999999999999</c:v>
                </c:pt>
                <c:pt idx="189">
                  <c:v>6.3255999999999997</c:v>
                </c:pt>
                <c:pt idx="190">
                  <c:v>6.3545999999999996</c:v>
                </c:pt>
                <c:pt idx="192">
                  <c:v>6.3612000000000002</c:v>
                </c:pt>
                <c:pt idx="193">
                  <c:v>6.3387000000000002</c:v>
                </c:pt>
                <c:pt idx="194">
                  <c:v>6.3528000000000002</c:v>
                </c:pt>
                <c:pt idx="195">
                  <c:v>6.3777999999999997</c:v>
                </c:pt>
                <c:pt idx="196">
                  <c:v>6.3560999999999996</c:v>
                </c:pt>
                <c:pt idx="197">
                  <c:v>6.3677000000000001</c:v>
                </c:pt>
                <c:pt idx="198">
                  <c:v>6.3754</c:v>
                </c:pt>
                <c:pt idx="199">
                  <c:v>6.37</c:v>
                </c:pt>
                <c:pt idx="200">
                  <c:v>6.3764000000000003</c:v>
                </c:pt>
                <c:pt idx="201">
                  <c:v>6.3933</c:v>
                </c:pt>
                <c:pt idx="202">
                  <c:v>6.3871000000000002</c:v>
                </c:pt>
                <c:pt idx="203">
                  <c:v>6.3796999999999997</c:v>
                </c:pt>
                <c:pt idx="204">
                  <c:v>6.3987999999999996</c:v>
                </c:pt>
                <c:pt idx="205">
                  <c:v>6.4055999999999997</c:v>
                </c:pt>
                <c:pt idx="206">
                  <c:v>6.3849999999999998</c:v>
                </c:pt>
                <c:pt idx="207">
                  <c:v>6.4356999999999998</c:v>
                </c:pt>
                <c:pt idx="208">
                  <c:v>6.4436999999999998</c:v>
                </c:pt>
                <c:pt idx="209">
                  <c:v>6.4447999999999999</c:v>
                </c:pt>
                <c:pt idx="210">
                  <c:v>6.4661999999999997</c:v>
                </c:pt>
                <c:pt idx="211">
                  <c:v>6.4661</c:v>
                </c:pt>
                <c:pt idx="212">
                  <c:v>6.4443000000000001</c:v>
                </c:pt>
                <c:pt idx="213">
                  <c:v>6.4560000000000004</c:v>
                </c:pt>
                <c:pt idx="214">
                  <c:v>6.4720000000000004</c:v>
                </c:pt>
                <c:pt idx="215">
                  <c:v>6.5015000000000001</c:v>
                </c:pt>
                <c:pt idx="216">
                  <c:v>6.4774000000000003</c:v>
                </c:pt>
                <c:pt idx="217">
                  <c:v>6.4831000000000003</c:v>
                </c:pt>
                <c:pt idx="218">
                  <c:v>6.4614000000000003</c:v>
                </c:pt>
                <c:pt idx="219">
                  <c:v>6.4813000000000001</c:v>
                </c:pt>
                <c:pt idx="220">
                  <c:v>6.4791999999999996</c:v>
                </c:pt>
                <c:pt idx="221">
                  <c:v>6.4790000000000001</c:v>
                </c:pt>
                <c:pt idx="222">
                  <c:v>6.4729999999999999</c:v>
                </c:pt>
                <c:pt idx="223">
                  <c:v>6.4561999999999999</c:v>
                </c:pt>
                <c:pt idx="224">
                  <c:v>6.4531000000000001</c:v>
                </c:pt>
                <c:pt idx="225">
                  <c:v>6.3986999999999998</c:v>
                </c:pt>
                <c:pt idx="226">
                  <c:v>6.3952</c:v>
                </c:pt>
                <c:pt idx="227">
                  <c:v>6.3685</c:v>
                </c:pt>
                <c:pt idx="228">
                  <c:v>6.4340000000000002</c:v>
                </c:pt>
                <c:pt idx="229">
                  <c:v>6.4371</c:v>
                </c:pt>
                <c:pt idx="230">
                  <c:v>6.4332000000000003</c:v>
                </c:pt>
                <c:pt idx="231">
                  <c:v>6.4748999999999999</c:v>
                </c:pt>
                <c:pt idx="232">
                  <c:v>6.4962999999999997</c:v>
                </c:pt>
                <c:pt idx="233">
                  <c:v>6.5206</c:v>
                </c:pt>
                <c:pt idx="234">
                  <c:v>6.5526</c:v>
                </c:pt>
                <c:pt idx="235">
                  <c:v>6.5670000000000002</c:v>
                </c:pt>
                <c:pt idx="236">
                  <c:v>6.5411000000000001</c:v>
                </c:pt>
                <c:pt idx="237">
                  <c:v>6.5090000000000003</c:v>
                </c:pt>
                <c:pt idx="238">
                  <c:v>6.5084</c:v>
                </c:pt>
                <c:pt idx="239">
                  <c:v>6.4969999999999999</c:v>
                </c:pt>
                <c:pt idx="240">
                  <c:v>6.4737</c:v>
                </c:pt>
                <c:pt idx="241">
                  <c:v>6.4577</c:v>
                </c:pt>
                <c:pt idx="242">
                  <c:v>6.4581999999999997</c:v>
                </c:pt>
                <c:pt idx="243">
                  <c:v>6.4657999999999998</c:v>
                </c:pt>
                <c:pt idx="244">
                  <c:v>6.4283000000000001</c:v>
                </c:pt>
                <c:pt idx="245">
                  <c:v>6.4819000000000004</c:v>
                </c:pt>
                <c:pt idx="246">
                  <c:v>6.4809000000000001</c:v>
                </c:pt>
                <c:pt idx="247">
                  <c:v>6.4745999999999997</c:v>
                </c:pt>
                <c:pt idx="248">
                  <c:v>6.5271999999999997</c:v>
                </c:pt>
                <c:pt idx="249">
                  <c:v>6.5418000000000003</c:v>
                </c:pt>
                <c:pt idx="250">
                  <c:v>6.54</c:v>
                </c:pt>
                <c:pt idx="251">
                  <c:v>6.5462999999999996</c:v>
                </c:pt>
                <c:pt idx="252">
                  <c:v>6.5315000000000003</c:v>
                </c:pt>
                <c:pt idx="253">
                  <c:v>6.5781000000000001</c:v>
                </c:pt>
                <c:pt idx="254">
                  <c:v>6.5629999999999997</c:v>
                </c:pt>
                <c:pt idx="255">
                  <c:v>6.6064999999999996</c:v>
                </c:pt>
                <c:pt idx="256">
                  <c:v>6.6124999999999998</c:v>
                </c:pt>
                <c:pt idx="257">
                  <c:v>6.6914999999999996</c:v>
                </c:pt>
                <c:pt idx="258">
                  <c:v>6.6867999999999999</c:v>
                </c:pt>
                <c:pt idx="259">
                  <c:v>6.6976000000000004</c:v>
                </c:pt>
                <c:pt idx="260">
                  <c:v>6.6947000000000001</c:v>
                </c:pt>
                <c:pt idx="261">
                  <c:v>6.7910000000000004</c:v>
                </c:pt>
                <c:pt idx="262">
                  <c:v>6.8238000000000003</c:v>
                </c:pt>
                <c:pt idx="263">
                  <c:v>6.7691999999999997</c:v>
                </c:pt>
                <c:pt idx="264">
                  <c:v>6.8343999999999996</c:v>
                </c:pt>
                <c:pt idx="265">
                  <c:v>6.8425000000000002</c:v>
                </c:pt>
                <c:pt idx="266">
                  <c:v>6.8654999999999999</c:v>
                </c:pt>
                <c:pt idx="267">
                  <c:v>6.9194000000000004</c:v>
                </c:pt>
                <c:pt idx="268">
                  <c:v>6.9504000000000001</c:v>
                </c:pt>
                <c:pt idx="269">
                  <c:v>6.968</c:v>
                </c:pt>
                <c:pt idx="270">
                  <c:v>6.9752000000000001</c:v>
                </c:pt>
                <c:pt idx="271">
                  <c:v>7.0183999999999997</c:v>
                </c:pt>
                <c:pt idx="272">
                  <c:v>6.9923999999999999</c:v>
                </c:pt>
                <c:pt idx="273">
                  <c:v>6.9993999999999996</c:v>
                </c:pt>
                <c:pt idx="274">
                  <c:v>7.0663</c:v>
                </c:pt>
                <c:pt idx="275">
                  <c:v>7.0781999999999998</c:v>
                </c:pt>
                <c:pt idx="276">
                  <c:v>7.0709999999999997</c:v>
                </c:pt>
                <c:pt idx="277">
                  <c:v>7.0834999999999999</c:v>
                </c:pt>
                <c:pt idx="278">
                  <c:v>7.0834000000000001</c:v>
                </c:pt>
                <c:pt idx="279">
                  <c:v>7.1364000000000001</c:v>
                </c:pt>
                <c:pt idx="280">
                  <c:v>7.1294000000000004</c:v>
                </c:pt>
                <c:pt idx="281">
                  <c:v>7.1018999999999997</c:v>
                </c:pt>
                <c:pt idx="282">
                  <c:v>7.0742000000000003</c:v>
                </c:pt>
                <c:pt idx="283">
                  <c:v>7.0632000000000001</c:v>
                </c:pt>
                <c:pt idx="284">
                  <c:v>7.0815000000000001</c:v>
                </c:pt>
                <c:pt idx="285">
                  <c:v>7.0736999999999997</c:v>
                </c:pt>
                <c:pt idx="286">
                  <c:v>7.0359999999999996</c:v>
                </c:pt>
                <c:pt idx="287">
                  <c:v>7.0914999999999999</c:v>
                </c:pt>
                <c:pt idx="288">
                  <c:v>7.0960000000000001</c:v>
                </c:pt>
                <c:pt idx="289">
                  <c:v>7.0961999999999996</c:v>
                </c:pt>
                <c:pt idx="290">
                  <c:v>7.0087000000000002</c:v>
                </c:pt>
                <c:pt idx="291">
                  <c:v>6.9329000000000001</c:v>
                </c:pt>
                <c:pt idx="292">
                  <c:v>6.992</c:v>
                </c:pt>
                <c:pt idx="293">
                  <c:v>7.0270999999999999</c:v>
                </c:pt>
                <c:pt idx="294">
                  <c:v>6.9869000000000003</c:v>
                </c:pt>
                <c:pt idx="295">
                  <c:v>7.0023999999999997</c:v>
                </c:pt>
                <c:pt idx="297">
                  <c:v>6.9108999999999998</c:v>
                </c:pt>
                <c:pt idx="298">
                  <c:v>6.8597999999999999</c:v>
                </c:pt>
                <c:pt idx="299">
                  <c:v>6.9192</c:v>
                </c:pt>
                <c:pt idx="300">
                  <c:v>6.9663000000000004</c:v>
                </c:pt>
                <c:pt idx="301">
                  <c:v>6.9957000000000003</c:v>
                </c:pt>
                <c:pt idx="302">
                  <c:v>7.0065</c:v>
                </c:pt>
                <c:pt idx="303">
                  <c:v>6.9851999999999999</c:v>
                </c:pt>
                <c:pt idx="304">
                  <c:v>7.0349000000000004</c:v>
                </c:pt>
                <c:pt idx="305">
                  <c:v>7.0324999999999998</c:v>
                </c:pt>
                <c:pt idx="306">
                  <c:v>7.0391000000000004</c:v>
                </c:pt>
                <c:pt idx="307">
                  <c:v>7.0094000000000003</c:v>
                </c:pt>
                <c:pt idx="308">
                  <c:v>6.9927999999999999</c:v>
                </c:pt>
                <c:pt idx="309">
                  <c:v>7.0342000000000002</c:v>
                </c:pt>
                <c:pt idx="310">
                  <c:v>7.0654000000000003</c:v>
                </c:pt>
                <c:pt idx="311">
                  <c:v>7.0816999999999997</c:v>
                </c:pt>
                <c:pt idx="312">
                  <c:v>7.0891999999999999</c:v>
                </c:pt>
                <c:pt idx="313">
                  <c:v>7.1482999999999999</c:v>
                </c:pt>
                <c:pt idx="314">
                  <c:v>7.1227</c:v>
                </c:pt>
                <c:pt idx="315">
                  <c:v>7.0909000000000004</c:v>
                </c:pt>
                <c:pt idx="316">
                  <c:v>7.0787000000000004</c:v>
                </c:pt>
                <c:pt idx="317">
                  <c:v>7.1163999999999996</c:v>
                </c:pt>
                <c:pt idx="318">
                  <c:v>7.1565000000000003</c:v>
                </c:pt>
                <c:pt idx="319">
                  <c:v>7.0956000000000001</c:v>
                </c:pt>
                <c:pt idx="320">
                  <c:v>7.0427999999999997</c:v>
                </c:pt>
                <c:pt idx="321">
                  <c:v>7.0622999999999996</c:v>
                </c:pt>
                <c:pt idx="322">
                  <c:v>6.9405000000000001</c:v>
                </c:pt>
                <c:pt idx="323">
                  <c:v>6.8804999999999996</c:v>
                </c:pt>
                <c:pt idx="324">
                  <c:v>6.8821000000000003</c:v>
                </c:pt>
                <c:pt idx="325">
                  <c:v>6.8807999999999998</c:v>
                </c:pt>
                <c:pt idx="326">
                  <c:v>6.8936000000000002</c:v>
                </c:pt>
                <c:pt idx="327">
                  <c:v>6.8667999999999996</c:v>
                </c:pt>
                <c:pt idx="328">
                  <c:v>6.8685</c:v>
                </c:pt>
                <c:pt idx="329">
                  <c:v>6.9255000000000004</c:v>
                </c:pt>
                <c:pt idx="330">
                  <c:v>6.9097999999999997</c:v>
                </c:pt>
                <c:pt idx="331">
                  <c:v>6.9050000000000002</c:v>
                </c:pt>
                <c:pt idx="332">
                  <c:v>6.8989000000000003</c:v>
                </c:pt>
                <c:pt idx="333">
                  <c:v>6.9179000000000004</c:v>
                </c:pt>
                <c:pt idx="334">
                  <c:v>6.8261000000000003</c:v>
                </c:pt>
                <c:pt idx="335">
                  <c:v>6.7354000000000003</c:v>
                </c:pt>
                <c:pt idx="336">
                  <c:v>6.7287999999999997</c:v>
                </c:pt>
                <c:pt idx="337">
                  <c:v>6.7042000000000002</c:v>
                </c:pt>
                <c:pt idx="338">
                  <c:v>6.7035999999999998</c:v>
                </c:pt>
                <c:pt idx="339">
                  <c:v>6.7079000000000004</c:v>
                </c:pt>
                <c:pt idx="340">
                  <c:v>6.7121000000000004</c:v>
                </c:pt>
                <c:pt idx="341">
                  <c:v>6.7182000000000004</c:v>
                </c:pt>
                <c:pt idx="342">
                  <c:v>6.7137000000000002</c:v>
                </c:pt>
                <c:pt idx="343">
                  <c:v>6.7214</c:v>
                </c:pt>
                <c:pt idx="344">
                  <c:v>6.7064000000000004</c:v>
                </c:pt>
                <c:pt idx="345">
                  <c:v>6.7137000000000002</c:v>
                </c:pt>
                <c:pt idx="346">
                  <c:v>6.7731000000000003</c:v>
                </c:pt>
                <c:pt idx="347">
                  <c:v>6.7450999999999999</c:v>
                </c:pt>
                <c:pt idx="348">
                  <c:v>6.7422000000000004</c:v>
                </c:pt>
                <c:pt idx="349">
                  <c:v>6.7483000000000004</c:v>
                </c:pt>
                <c:pt idx="350">
                  <c:v>6.7773000000000003</c:v>
                </c:pt>
                <c:pt idx="351">
                  <c:v>6.7629999999999999</c:v>
                </c:pt>
                <c:pt idx="352">
                  <c:v>6.8692000000000002</c:v>
                </c:pt>
                <c:pt idx="353">
                  <c:v>6.8784999999999998</c:v>
                </c:pt>
                <c:pt idx="354">
                  <c:v>6.9065000000000003</c:v>
                </c:pt>
                <c:pt idx="355">
                  <c:v>6.9076000000000004</c:v>
                </c:pt>
                <c:pt idx="356">
                  <c:v>6.8742999999999999</c:v>
                </c:pt>
                <c:pt idx="357">
                  <c:v>6.9604999999999997</c:v>
                </c:pt>
                <c:pt idx="358">
                  <c:v>6.9485000000000001</c:v>
                </c:pt>
                <c:pt idx="359">
                  <c:v>6.9379999999999997</c:v>
                </c:pt>
                <c:pt idx="360">
                  <c:v>6.9566999999999997</c:v>
                </c:pt>
                <c:pt idx="361">
                  <c:v>6.8906999999999998</c:v>
                </c:pt>
                <c:pt idx="362">
                  <c:v>6.9435000000000002</c:v>
                </c:pt>
                <c:pt idx="363">
                  <c:v>6.9290000000000003</c:v>
                </c:pt>
                <c:pt idx="364">
                  <c:v>6.9219999999999997</c:v>
                </c:pt>
                <c:pt idx="366">
                  <c:v>6.8688000000000002</c:v>
                </c:pt>
                <c:pt idx="367">
                  <c:v>6.8571</c:v>
                </c:pt>
                <c:pt idx="368">
                  <c:v>6.8674999999999997</c:v>
                </c:pt>
                <c:pt idx="369">
                  <c:v>6.8437999999999999</c:v>
                </c:pt>
                <c:pt idx="370">
                  <c:v>6.8315000000000001</c:v>
                </c:pt>
                <c:pt idx="371">
                  <c:v>6.8105000000000002</c:v>
                </c:pt>
                <c:pt idx="372">
                  <c:v>6.8775000000000004</c:v>
                </c:pt>
                <c:pt idx="373">
                  <c:v>6.8465999999999996</c:v>
                </c:pt>
                <c:pt idx="374">
                  <c:v>6.827</c:v>
                </c:pt>
                <c:pt idx="375">
                  <c:v>6.8132999999999999</c:v>
                </c:pt>
                <c:pt idx="376">
                  <c:v>6.7697000000000003</c:v>
                </c:pt>
                <c:pt idx="377">
                  <c:v>6.6916000000000002</c:v>
                </c:pt>
                <c:pt idx="378">
                  <c:v>6.6426999999999996</c:v>
                </c:pt>
                <c:pt idx="379">
                  <c:v>6.6210000000000004</c:v>
                </c:pt>
                <c:pt idx="380">
                  <c:v>6.5052000000000003</c:v>
                </c:pt>
                <c:pt idx="381">
                  <c:v>6.4386999999999999</c:v>
                </c:pt>
                <c:pt idx="382">
                  <c:v>6.4066999999999998</c:v>
                </c:pt>
                <c:pt idx="383">
                  <c:v>6.4203999999999999</c:v>
                </c:pt>
                <c:pt idx="384">
                  <c:v>6.3917000000000002</c:v>
                </c:pt>
                <c:pt idx="385">
                  <c:v>6.38</c:v>
                </c:pt>
                <c:pt idx="386">
                  <c:v>6.3339999999999996</c:v>
                </c:pt>
                <c:pt idx="387">
                  <c:v>6.3627000000000002</c:v>
                </c:pt>
                <c:pt idx="388">
                  <c:v>6.3322000000000003</c:v>
                </c:pt>
                <c:pt idx="389">
                  <c:v>6.2964000000000002</c:v>
                </c:pt>
                <c:pt idx="390">
                  <c:v>6.2750000000000004</c:v>
                </c:pt>
                <c:pt idx="391">
                  <c:v>6.3033000000000001</c:v>
                </c:pt>
                <c:pt idx="392">
                  <c:v>6.2755000000000001</c:v>
                </c:pt>
                <c:pt idx="393">
                  <c:v>6.3159999999999998</c:v>
                </c:pt>
                <c:pt idx="394">
                  <c:v>6.3348000000000004</c:v>
                </c:pt>
                <c:pt idx="395">
                  <c:v>6.3343999999999996</c:v>
                </c:pt>
                <c:pt idx="396">
                  <c:v>6.3453999999999997</c:v>
                </c:pt>
                <c:pt idx="397">
                  <c:v>6.3372000000000002</c:v>
                </c:pt>
                <c:pt idx="398">
                  <c:v>6.3414999999999999</c:v>
                </c:pt>
                <c:pt idx="399">
                  <c:v>6.3032000000000004</c:v>
                </c:pt>
                <c:pt idx="400">
                  <c:v>6.3007999999999997</c:v>
                </c:pt>
                <c:pt idx="401">
                  <c:v>6.3282999999999996</c:v>
                </c:pt>
                <c:pt idx="402">
                  <c:v>6.4039999999999999</c:v>
                </c:pt>
                <c:pt idx="403">
                  <c:v>6.4690000000000003</c:v>
                </c:pt>
                <c:pt idx="404">
                  <c:v>6.4885000000000002</c:v>
                </c:pt>
                <c:pt idx="405">
                  <c:v>6.5068000000000001</c:v>
                </c:pt>
                <c:pt idx="406">
                  <c:v>6.5773000000000001</c:v>
                </c:pt>
                <c:pt idx="407">
                  <c:v>6.6093000000000002</c:v>
                </c:pt>
                <c:pt idx="408">
                  <c:v>6.6208999999999998</c:v>
                </c:pt>
                <c:pt idx="409">
                  <c:v>6.6162999999999998</c:v>
                </c:pt>
                <c:pt idx="410">
                  <c:v>6.6017999999999999</c:v>
                </c:pt>
                <c:pt idx="411">
                  <c:v>6.6268000000000002</c:v>
                </c:pt>
                <c:pt idx="412">
                  <c:v>6.6409000000000002</c:v>
                </c:pt>
                <c:pt idx="413">
                  <c:v>6.6390000000000002</c:v>
                </c:pt>
                <c:pt idx="414">
                  <c:v>6.6505000000000001</c:v>
                </c:pt>
                <c:pt idx="415">
                  <c:v>6.6204999999999998</c:v>
                </c:pt>
                <c:pt idx="416">
                  <c:v>6.5796000000000001</c:v>
                </c:pt>
                <c:pt idx="418">
                  <c:v>6.6528</c:v>
                </c:pt>
                <c:pt idx="419">
                  <c:v>6.5900999999999996</c:v>
                </c:pt>
                <c:pt idx="420">
                  <c:v>6.5526</c:v>
                </c:pt>
                <c:pt idx="421">
                  <c:v>6.4943999999999997</c:v>
                </c:pt>
                <c:pt idx="422">
                  <c:v>6.5583999999999998</c:v>
                </c:pt>
                <c:pt idx="423">
                  <c:v>6.6464999999999996</c:v>
                </c:pt>
                <c:pt idx="424">
                  <c:v>6.6703999999999999</c:v>
                </c:pt>
                <c:pt idx="425">
                  <c:v>6.6635999999999997</c:v>
                </c:pt>
                <c:pt idx="426">
                  <c:v>6.7289000000000003</c:v>
                </c:pt>
                <c:pt idx="427">
                  <c:v>6.7369000000000003</c:v>
                </c:pt>
                <c:pt idx="428">
                  <c:v>6.7667000000000002</c:v>
                </c:pt>
                <c:pt idx="429">
                  <c:v>6.7752999999999997</c:v>
                </c:pt>
                <c:pt idx="430">
                  <c:v>6.8056999999999999</c:v>
                </c:pt>
                <c:pt idx="431">
                  <c:v>6.7808999999999999</c:v>
                </c:pt>
                <c:pt idx="432">
                  <c:v>6.8365999999999998</c:v>
                </c:pt>
                <c:pt idx="433">
                  <c:v>6.8105000000000002</c:v>
                </c:pt>
                <c:pt idx="434">
                  <c:v>6.798</c:v>
                </c:pt>
                <c:pt idx="435">
                  <c:v>6.81</c:v>
                </c:pt>
                <c:pt idx="436">
                  <c:v>6.8555000000000001</c:v>
                </c:pt>
                <c:pt idx="437">
                  <c:v>6.8849999999999998</c:v>
                </c:pt>
                <c:pt idx="438">
                  <c:v>6.8994999999999997</c:v>
                </c:pt>
                <c:pt idx="439">
                  <c:v>6.9031000000000002</c:v>
                </c:pt>
                <c:pt idx="440">
                  <c:v>6.8935000000000004</c:v>
                </c:pt>
                <c:pt idx="441">
                  <c:v>6.8859000000000004</c:v>
                </c:pt>
                <c:pt idx="442">
                  <c:v>6.8853999999999997</c:v>
                </c:pt>
                <c:pt idx="443">
                  <c:v>6.9005000000000001</c:v>
                </c:pt>
                <c:pt idx="444">
                  <c:v>6.8872</c:v>
                </c:pt>
                <c:pt idx="445">
                  <c:v>6.8837000000000002</c:v>
                </c:pt>
                <c:pt idx="446">
                  <c:v>6.9034000000000004</c:v>
                </c:pt>
                <c:pt idx="447">
                  <c:v>6.9093</c:v>
                </c:pt>
                <c:pt idx="448">
                  <c:v>6.8998999999999997</c:v>
                </c:pt>
                <c:pt idx="449">
                  <c:v>6.8691000000000004</c:v>
                </c:pt>
                <c:pt idx="450">
                  <c:v>6.8665000000000003</c:v>
                </c:pt>
                <c:pt idx="451">
                  <c:v>6.8784999999999998</c:v>
                </c:pt>
                <c:pt idx="452">
                  <c:v>6.8672000000000004</c:v>
                </c:pt>
                <c:pt idx="453">
                  <c:v>6.8840000000000003</c:v>
                </c:pt>
                <c:pt idx="454">
                  <c:v>6.8765000000000001</c:v>
                </c:pt>
                <c:pt idx="455">
                  <c:v>6.9005000000000001</c:v>
                </c:pt>
                <c:pt idx="456">
                  <c:v>6.9241000000000001</c:v>
                </c:pt>
                <c:pt idx="457">
                  <c:v>6.9450000000000003</c:v>
                </c:pt>
                <c:pt idx="458">
                  <c:v>6.9462000000000002</c:v>
                </c:pt>
                <c:pt idx="459">
                  <c:v>6.9615</c:v>
                </c:pt>
                <c:pt idx="460">
                  <c:v>6.9080000000000004</c:v>
                </c:pt>
                <c:pt idx="461">
                  <c:v>6.88</c:v>
                </c:pt>
                <c:pt idx="462">
                  <c:v>6.9188000000000001</c:v>
                </c:pt>
                <c:pt idx="463">
                  <c:v>6.8864999999999998</c:v>
                </c:pt>
                <c:pt idx="464">
                  <c:v>6.8120000000000003</c:v>
                </c:pt>
                <c:pt idx="465">
                  <c:v>6.7565</c:v>
                </c:pt>
                <c:pt idx="466">
                  <c:v>6.7789000000000001</c:v>
                </c:pt>
                <c:pt idx="467">
                  <c:v>6.7670000000000003</c:v>
                </c:pt>
                <c:pt idx="468">
                  <c:v>6.7282999999999999</c:v>
                </c:pt>
                <c:pt idx="470">
                  <c:v>6.6718000000000002</c:v>
                </c:pt>
                <c:pt idx="471">
                  <c:v>6.6694000000000004</c:v>
                </c:pt>
                <c:pt idx="472">
                  <c:v>6.6746999999999996</c:v>
                </c:pt>
                <c:pt idx="473">
                  <c:v>6.6849999999999996</c:v>
                </c:pt>
                <c:pt idx="474">
                  <c:v>6.6805000000000003</c:v>
                </c:pt>
                <c:pt idx="475">
                  <c:v>6.6695000000000002</c:v>
                </c:pt>
                <c:pt idx="476">
                  <c:v>6.6532</c:v>
                </c:pt>
                <c:pt idx="477">
                  <c:v>6.6361999999999997</c:v>
                </c:pt>
                <c:pt idx="478">
                  <c:v>6.6603000000000003</c:v>
                </c:pt>
                <c:pt idx="479">
                  <c:v>6.6349999999999998</c:v>
                </c:pt>
                <c:pt idx="480">
                  <c:v>6.6795</c:v>
                </c:pt>
                <c:pt idx="481">
                  <c:v>6.6935000000000002</c:v>
                </c:pt>
                <c:pt idx="482">
                  <c:v>6.6908000000000003</c:v>
                </c:pt>
                <c:pt idx="483">
                  <c:v>6.6597</c:v>
                </c:pt>
                <c:pt idx="484">
                  <c:v>6.6218000000000004</c:v>
                </c:pt>
                <c:pt idx="485">
                  <c:v>6.5869999999999997</c:v>
                </c:pt>
                <c:pt idx="486">
                  <c:v>6.5624000000000002</c:v>
                </c:pt>
                <c:pt idx="487">
                  <c:v>6.5491999999999999</c:v>
                </c:pt>
                <c:pt idx="488">
                  <c:v>6.5655000000000001</c:v>
                </c:pt>
                <c:pt idx="489">
                  <c:v>6.5490000000000004</c:v>
                </c:pt>
                <c:pt idx="490">
                  <c:v>6.532</c:v>
                </c:pt>
                <c:pt idx="491">
                  <c:v>6.4960000000000004</c:v>
                </c:pt>
                <c:pt idx="492">
                  <c:v>6.4779999999999998</c:v>
                </c:pt>
                <c:pt idx="493">
                  <c:v>6.4995000000000003</c:v>
                </c:pt>
                <c:pt idx="494">
                  <c:v>6.4755000000000003</c:v>
                </c:pt>
                <c:pt idx="495">
                  <c:v>6.4635999999999996</c:v>
                </c:pt>
                <c:pt idx="496">
                  <c:v>6.4817999999999998</c:v>
                </c:pt>
                <c:pt idx="497">
                  <c:v>6.516</c:v>
                </c:pt>
                <c:pt idx="498">
                  <c:v>6.4715999999999996</c:v>
                </c:pt>
                <c:pt idx="499">
                  <c:v>6.4945000000000004</c:v>
                </c:pt>
                <c:pt idx="500">
                  <c:v>6.508</c:v>
                </c:pt>
                <c:pt idx="501">
                  <c:v>6.5404</c:v>
                </c:pt>
                <c:pt idx="502">
                  <c:v>6.5223000000000004</c:v>
                </c:pt>
                <c:pt idx="504">
                  <c:v>6.5743</c:v>
                </c:pt>
                <c:pt idx="505">
                  <c:v>6.5759999999999996</c:v>
                </c:pt>
                <c:pt idx="506">
                  <c:v>6.5788000000000002</c:v>
                </c:pt>
                <c:pt idx="507">
                  <c:v>6.5849000000000002</c:v>
                </c:pt>
                <c:pt idx="508">
                  <c:v>6.5948000000000002</c:v>
                </c:pt>
                <c:pt idx="509">
                  <c:v>6.4936999999999996</c:v>
                </c:pt>
                <c:pt idx="510">
                  <c:v>6.4759000000000002</c:v>
                </c:pt>
                <c:pt idx="511">
                  <c:v>6.4810999999999996</c:v>
                </c:pt>
                <c:pt idx="512">
                  <c:v>6.4551999999999996</c:v>
                </c:pt>
                <c:pt idx="513">
                  <c:v>6.4027000000000003</c:v>
                </c:pt>
                <c:pt idx="514">
                  <c:v>6.3944000000000001</c:v>
                </c:pt>
                <c:pt idx="515">
                  <c:v>6.3845999999999998</c:v>
                </c:pt>
                <c:pt idx="516">
                  <c:v>6.3737000000000004</c:v>
                </c:pt>
                <c:pt idx="517">
                  <c:v>6.3535000000000004</c:v>
                </c:pt>
                <c:pt idx="518">
                  <c:v>6.3174000000000001</c:v>
                </c:pt>
                <c:pt idx="519">
                  <c:v>6.3506</c:v>
                </c:pt>
                <c:pt idx="520">
                  <c:v>6.3537999999999997</c:v>
                </c:pt>
                <c:pt idx="521">
                  <c:v>6.3452000000000002</c:v>
                </c:pt>
                <c:pt idx="522">
                  <c:v>6.3571</c:v>
                </c:pt>
                <c:pt idx="523">
                  <c:v>6.3745000000000003</c:v>
                </c:pt>
                <c:pt idx="524">
                  <c:v>6.3643000000000001</c:v>
                </c:pt>
                <c:pt idx="525">
                  <c:v>6.3749000000000002</c:v>
                </c:pt>
                <c:pt idx="526">
                  <c:v>6.3559000000000001</c:v>
                </c:pt>
                <c:pt idx="527">
                  <c:v>6.3895999999999997</c:v>
                </c:pt>
                <c:pt idx="528">
                  <c:v>6.3888999999999996</c:v>
                </c:pt>
                <c:pt idx="529">
                  <c:v>6.3912000000000004</c:v>
                </c:pt>
                <c:pt idx="530">
                  <c:v>6.2096999999999998</c:v>
                </c:pt>
                <c:pt idx="531">
                  <c:v>6.2096999999999998</c:v>
                </c:pt>
                <c:pt idx="532">
                  <c:v>6.2095000000000002</c:v>
                </c:pt>
                <c:pt idx="533">
                  <c:v>6.2095000000000002</c:v>
                </c:pt>
                <c:pt idx="534">
                  <c:v>6.2093999999999996</c:v>
                </c:pt>
                <c:pt idx="535">
                  <c:v>6.2054999999999998</c:v>
                </c:pt>
                <c:pt idx="536">
                  <c:v>6.2093999999999996</c:v>
                </c:pt>
                <c:pt idx="537">
                  <c:v>6.2093999999999996</c:v>
                </c:pt>
                <c:pt idx="538">
                  <c:v>6.2084000000000001</c:v>
                </c:pt>
                <c:pt idx="539">
                  <c:v>6.2027999999999999</c:v>
                </c:pt>
                <c:pt idx="540">
                  <c:v>6.1976000000000004</c:v>
                </c:pt>
                <c:pt idx="541">
                  <c:v>6.1974</c:v>
                </c:pt>
                <c:pt idx="542">
                  <c:v>6.2065000000000001</c:v>
                </c:pt>
                <c:pt idx="543">
                  <c:v>6.2092999999999998</c:v>
                </c:pt>
                <c:pt idx="544">
                  <c:v>6.2031999999999998</c:v>
                </c:pt>
                <c:pt idx="545">
                  <c:v>6.1947999999999999</c:v>
                </c:pt>
                <c:pt idx="546">
                  <c:v>6.1978999999999997</c:v>
                </c:pt>
                <c:pt idx="547">
                  <c:v>6.2087000000000003</c:v>
                </c:pt>
                <c:pt idx="548">
                  <c:v>6.1943999999999999</c:v>
                </c:pt>
                <c:pt idx="549">
                  <c:v>6.2157</c:v>
                </c:pt>
                <c:pt idx="550">
                  <c:v>6.2046000000000001</c:v>
                </c:pt>
                <c:pt idx="551">
                  <c:v>6.2588999999999997</c:v>
                </c:pt>
                <c:pt idx="552">
                  <c:v>6.2630999999999997</c:v>
                </c:pt>
                <c:pt idx="553">
                  <c:v>6.2694000000000001</c:v>
                </c:pt>
                <c:pt idx="554">
                  <c:v>6.2561999999999998</c:v>
                </c:pt>
                <c:pt idx="555">
                  <c:v>6.2404999999999999</c:v>
                </c:pt>
                <c:pt idx="556">
                  <c:v>6.2446000000000002</c:v>
                </c:pt>
                <c:pt idx="557">
                  <c:v>6.2506000000000004</c:v>
                </c:pt>
                <c:pt idx="558">
                  <c:v>6.2286999999999999</c:v>
                </c:pt>
                <c:pt idx="559">
                  <c:v>6.2077999999999998</c:v>
                </c:pt>
                <c:pt idx="560">
                  <c:v>6.2087000000000003</c:v>
                </c:pt>
                <c:pt idx="561">
                  <c:v>6.2077</c:v>
                </c:pt>
                <c:pt idx="562">
                  <c:v>6.2130000000000001</c:v>
                </c:pt>
                <c:pt idx="563">
                  <c:v>6.2210999999999999</c:v>
                </c:pt>
                <c:pt idx="564">
                  <c:v>6.1883999999999997</c:v>
                </c:pt>
                <c:pt idx="565">
                  <c:v>6.1523000000000003</c:v>
                </c:pt>
                <c:pt idx="566">
                  <c:v>6.1449999999999996</c:v>
                </c:pt>
                <c:pt idx="567">
                  <c:v>6.1247999999999996</c:v>
                </c:pt>
                <c:pt idx="568">
                  <c:v>6.13</c:v>
                </c:pt>
                <c:pt idx="569">
                  <c:v>6.1223999999999998</c:v>
                </c:pt>
                <c:pt idx="570">
                  <c:v>6.1130000000000004</c:v>
                </c:pt>
                <c:pt idx="571">
                  <c:v>6.1165000000000003</c:v>
                </c:pt>
                <c:pt idx="572">
                  <c:v>6.1252000000000004</c:v>
                </c:pt>
                <c:pt idx="573">
                  <c:v>6.1310000000000002</c:v>
                </c:pt>
                <c:pt idx="574">
                  <c:v>6.1395</c:v>
                </c:pt>
                <c:pt idx="575">
                  <c:v>6.1266999999999996</c:v>
                </c:pt>
                <c:pt idx="576">
                  <c:v>6.1409000000000002</c:v>
                </c:pt>
                <c:pt idx="577">
                  <c:v>6.1351000000000004</c:v>
                </c:pt>
                <c:pt idx="578">
                  <c:v>6.1410999999999998</c:v>
                </c:pt>
                <c:pt idx="579">
                  <c:v>6.1436000000000002</c:v>
                </c:pt>
                <c:pt idx="580">
                  <c:v>6.1528</c:v>
                </c:pt>
                <c:pt idx="581">
                  <c:v>6.1471999999999998</c:v>
                </c:pt>
                <c:pt idx="582">
                  <c:v>6.1563999999999997</c:v>
                </c:pt>
                <c:pt idx="583">
                  <c:v>6.1795</c:v>
                </c:pt>
                <c:pt idx="584">
                  <c:v>6.1919000000000004</c:v>
                </c:pt>
                <c:pt idx="585">
                  <c:v>6.2079000000000004</c:v>
                </c:pt>
                <c:pt idx="586">
                  <c:v>6.2037000000000004</c:v>
                </c:pt>
                <c:pt idx="587">
                  <c:v>6.2050000000000001</c:v>
                </c:pt>
                <c:pt idx="588">
                  <c:v>6.2180999999999997</c:v>
                </c:pt>
                <c:pt idx="589">
                  <c:v>6.2255000000000003</c:v>
                </c:pt>
                <c:pt idx="590">
                  <c:v>6.2107999999999999</c:v>
                </c:pt>
                <c:pt idx="591">
                  <c:v>6.2506000000000004</c:v>
                </c:pt>
                <c:pt idx="592">
                  <c:v>6.2470999999999997</c:v>
                </c:pt>
                <c:pt idx="593">
                  <c:v>6.2361000000000004</c:v>
                </c:pt>
                <c:pt idx="594">
                  <c:v>6.2333999999999996</c:v>
                </c:pt>
                <c:pt idx="595">
                  <c:v>6.2275</c:v>
                </c:pt>
                <c:pt idx="596">
                  <c:v>6.2594000000000003</c:v>
                </c:pt>
                <c:pt idx="597">
                  <c:v>6.2526999999999999</c:v>
                </c:pt>
                <c:pt idx="598">
                  <c:v>6.2243000000000004</c:v>
                </c:pt>
                <c:pt idx="599">
                  <c:v>6.2103999999999999</c:v>
                </c:pt>
                <c:pt idx="600">
                  <c:v>6.2122999999999999</c:v>
                </c:pt>
                <c:pt idx="601">
                  <c:v>6.2125000000000004</c:v>
                </c:pt>
                <c:pt idx="602">
                  <c:v>6.2257999999999996</c:v>
                </c:pt>
                <c:pt idx="603">
                  <c:v>6.1498999999999997</c:v>
                </c:pt>
                <c:pt idx="604">
                  <c:v>6.1273999999999997</c:v>
                </c:pt>
                <c:pt idx="605">
                  <c:v>6.1451000000000002</c:v>
                </c:pt>
                <c:pt idx="606">
                  <c:v>6.0911999999999997</c:v>
                </c:pt>
                <c:pt idx="607">
                  <c:v>6.0662000000000003</c:v>
                </c:pt>
                <c:pt idx="608">
                  <c:v>6.0639000000000003</c:v>
                </c:pt>
                <c:pt idx="609">
                  <c:v>6.0612000000000004</c:v>
                </c:pt>
                <c:pt idx="610">
                  <c:v>6.0484</c:v>
                </c:pt>
                <c:pt idx="611">
                  <c:v>6.0498000000000003</c:v>
                </c:pt>
                <c:pt idx="612">
                  <c:v>6.0521000000000003</c:v>
                </c:pt>
                <c:pt idx="613">
                  <c:v>6.0517000000000003</c:v>
                </c:pt>
                <c:pt idx="614">
                  <c:v>6.0693000000000001</c:v>
                </c:pt>
                <c:pt idx="615">
                  <c:v>6.0705999999999998</c:v>
                </c:pt>
                <c:pt idx="616">
                  <c:v>6.0716999999999999</c:v>
                </c:pt>
                <c:pt idx="617">
                  <c:v>6.0827</c:v>
                </c:pt>
                <c:pt idx="618">
                  <c:v>6.0940000000000003</c:v>
                </c:pt>
                <c:pt idx="619">
                  <c:v>6.0936000000000003</c:v>
                </c:pt>
                <c:pt idx="620">
                  <c:v>6.0925000000000002</c:v>
                </c:pt>
                <c:pt idx="621">
                  <c:v>6.0907999999999998</c:v>
                </c:pt>
                <c:pt idx="622">
                  <c:v>6.0991999999999997</c:v>
                </c:pt>
                <c:pt idx="623">
                  <c:v>6.0835999999999997</c:v>
                </c:pt>
                <c:pt idx="624">
                  <c:v>6.0964</c:v>
                </c:pt>
                <c:pt idx="625">
                  <c:v>6.1185</c:v>
                </c:pt>
                <c:pt idx="626">
                  <c:v>6.1239999999999997</c:v>
                </c:pt>
                <c:pt idx="627">
                  <c:v>6.1185999999999998</c:v>
                </c:pt>
                <c:pt idx="628">
                  <c:v>6.1204999999999998</c:v>
                </c:pt>
                <c:pt idx="629">
                  <c:v>6.1186999999999996</c:v>
                </c:pt>
                <c:pt idx="630">
                  <c:v>6.1195000000000004</c:v>
                </c:pt>
                <c:pt idx="631">
                  <c:v>6.1203000000000003</c:v>
                </c:pt>
                <c:pt idx="632">
                  <c:v>6.1219999999999999</c:v>
                </c:pt>
                <c:pt idx="633">
                  <c:v>6.1143000000000001</c:v>
                </c:pt>
                <c:pt idx="634">
                  <c:v>6.1219999999999999</c:v>
                </c:pt>
                <c:pt idx="635">
                  <c:v>6.1298000000000004</c:v>
                </c:pt>
                <c:pt idx="636">
                  <c:v>6.1315999999999997</c:v>
                </c:pt>
                <c:pt idx="637">
                  <c:v>6.1384999999999996</c:v>
                </c:pt>
                <c:pt idx="638">
                  <c:v>6.1382000000000003</c:v>
                </c:pt>
                <c:pt idx="639">
                  <c:v>6.1327999999999996</c:v>
                </c:pt>
                <c:pt idx="640">
                  <c:v>6.1375000000000002</c:v>
                </c:pt>
                <c:pt idx="641">
                  <c:v>6.1329000000000002</c:v>
                </c:pt>
                <c:pt idx="642">
                  <c:v>6.1308999999999996</c:v>
                </c:pt>
                <c:pt idx="643">
                  <c:v>6.1332000000000004</c:v>
                </c:pt>
                <c:pt idx="644">
                  <c:v>6.1345000000000001</c:v>
                </c:pt>
                <c:pt idx="645">
                  <c:v>6.1327999999999996</c:v>
                </c:pt>
                <c:pt idx="646">
                  <c:v>6.1412000000000004</c:v>
                </c:pt>
                <c:pt idx="647">
                  <c:v>6.1417000000000002</c:v>
                </c:pt>
                <c:pt idx="648">
                  <c:v>6.1562000000000001</c:v>
                </c:pt>
                <c:pt idx="649">
                  <c:v>6.1650999999999998</c:v>
                </c:pt>
                <c:pt idx="650">
                  <c:v>6.1776999999999997</c:v>
                </c:pt>
                <c:pt idx="651">
                  <c:v>6.1920999999999999</c:v>
                </c:pt>
                <c:pt idx="652">
                  <c:v>6.2060000000000004</c:v>
                </c:pt>
                <c:pt idx="653">
                  <c:v>6.2102000000000004</c:v>
                </c:pt>
                <c:pt idx="654">
                  <c:v>6.2119999999999997</c:v>
                </c:pt>
                <c:pt idx="655">
                  <c:v>6.2169999999999996</c:v>
                </c:pt>
                <c:pt idx="656">
                  <c:v>6.2163000000000004</c:v>
                </c:pt>
                <c:pt idx="657">
                  <c:v>6.2229999999999999</c:v>
                </c:pt>
                <c:pt idx="658">
                  <c:v>6.2389000000000001</c:v>
                </c:pt>
                <c:pt idx="659">
                  <c:v>6.2371999999999996</c:v>
                </c:pt>
                <c:pt idx="660">
                  <c:v>6.2354000000000003</c:v>
                </c:pt>
                <c:pt idx="661">
                  <c:v>6.2272999999999996</c:v>
                </c:pt>
                <c:pt idx="662">
                  <c:v>6.2224000000000004</c:v>
                </c:pt>
                <c:pt idx="663">
                  <c:v>6.2180999999999997</c:v>
                </c:pt>
                <c:pt idx="664">
                  <c:v>6.2157999999999998</c:v>
                </c:pt>
                <c:pt idx="665">
                  <c:v>6.2305999999999999</c:v>
                </c:pt>
                <c:pt idx="666">
                  <c:v>6.2321999999999997</c:v>
                </c:pt>
                <c:pt idx="667">
                  <c:v>6.2302</c:v>
                </c:pt>
                <c:pt idx="668">
                  <c:v>6.2460000000000004</c:v>
                </c:pt>
                <c:pt idx="669">
                  <c:v>6.2243000000000004</c:v>
                </c:pt>
                <c:pt idx="670">
                  <c:v>6.2266000000000004</c:v>
                </c:pt>
                <c:pt idx="671">
                  <c:v>6.2282999999999999</c:v>
                </c:pt>
                <c:pt idx="672">
                  <c:v>6.2355</c:v>
                </c:pt>
                <c:pt idx="673">
                  <c:v>6.2430000000000003</c:v>
                </c:pt>
                <c:pt idx="674">
                  <c:v>6.2416</c:v>
                </c:pt>
                <c:pt idx="675">
                  <c:v>6.2493999999999996</c:v>
                </c:pt>
                <c:pt idx="676">
                  <c:v>6.2534999999999998</c:v>
                </c:pt>
                <c:pt idx="677">
                  <c:v>6.2657999999999996</c:v>
                </c:pt>
                <c:pt idx="679">
                  <c:v>6.2847</c:v>
                </c:pt>
                <c:pt idx="680">
                  <c:v>6.3053999999999997</c:v>
                </c:pt>
                <c:pt idx="681">
                  <c:v>6.3151000000000002</c:v>
                </c:pt>
                <c:pt idx="682">
                  <c:v>6.3426999999999998</c:v>
                </c:pt>
                <c:pt idx="683">
                  <c:v>6.3486000000000002</c:v>
                </c:pt>
                <c:pt idx="684">
                  <c:v>6.3547000000000002</c:v>
                </c:pt>
                <c:pt idx="685">
                  <c:v>6.3585000000000003</c:v>
                </c:pt>
                <c:pt idx="686">
                  <c:v>6.3601999999999999</c:v>
                </c:pt>
                <c:pt idx="687">
                  <c:v>6.3724999999999996</c:v>
                </c:pt>
                <c:pt idx="688">
                  <c:v>6.3807</c:v>
                </c:pt>
                <c:pt idx="689">
                  <c:v>6.3738000000000001</c:v>
                </c:pt>
                <c:pt idx="690">
                  <c:v>6.3792999999999997</c:v>
                </c:pt>
                <c:pt idx="691">
                  <c:v>6.3647999999999998</c:v>
                </c:pt>
                <c:pt idx="692">
                  <c:v>6.3540000000000001</c:v>
                </c:pt>
                <c:pt idx="693">
                  <c:v>6.3642000000000003</c:v>
                </c:pt>
                <c:pt idx="694">
                  <c:v>6.3653000000000004</c:v>
                </c:pt>
                <c:pt idx="695">
                  <c:v>6.3703000000000003</c:v>
                </c:pt>
                <c:pt idx="696">
                  <c:v>6.3696000000000002</c:v>
                </c:pt>
                <c:pt idx="697">
                  <c:v>6.3444000000000003</c:v>
                </c:pt>
                <c:pt idx="698">
                  <c:v>6.3281999999999998</c:v>
                </c:pt>
                <c:pt idx="699">
                  <c:v>6.3102999999999998</c:v>
                </c:pt>
                <c:pt idx="700">
                  <c:v>6.3060999999999998</c:v>
                </c:pt>
                <c:pt idx="701">
                  <c:v>6.3098999999999998</c:v>
                </c:pt>
                <c:pt idx="702">
                  <c:v>6.3086000000000002</c:v>
                </c:pt>
                <c:pt idx="703">
                  <c:v>6.3028000000000004</c:v>
                </c:pt>
                <c:pt idx="704">
                  <c:v>6.3057999999999996</c:v>
                </c:pt>
                <c:pt idx="705">
                  <c:v>6.2984999999999998</c:v>
                </c:pt>
                <c:pt idx="706">
                  <c:v>6.3075999999999999</c:v>
                </c:pt>
                <c:pt idx="707">
                  <c:v>6.3228999999999997</c:v>
                </c:pt>
                <c:pt idx="708">
                  <c:v>6.3113000000000001</c:v>
                </c:pt>
                <c:pt idx="709">
                  <c:v>6.2984</c:v>
                </c:pt>
                <c:pt idx="710">
                  <c:v>6.2976000000000001</c:v>
                </c:pt>
                <c:pt idx="711">
                  <c:v>6.2991000000000001</c:v>
                </c:pt>
                <c:pt idx="712">
                  <c:v>6.2999000000000001</c:v>
                </c:pt>
                <c:pt idx="713">
                  <c:v>6.3029999999999999</c:v>
                </c:pt>
                <c:pt idx="714">
                  <c:v>6.3085000000000004</c:v>
                </c:pt>
                <c:pt idx="715">
                  <c:v>6.3361999999999998</c:v>
                </c:pt>
                <c:pt idx="716">
                  <c:v>6.3066000000000004</c:v>
                </c:pt>
                <c:pt idx="717">
                  <c:v>6.3094999999999999</c:v>
                </c:pt>
                <c:pt idx="718">
                  <c:v>6.2949999999999999</c:v>
                </c:pt>
                <c:pt idx="719">
                  <c:v>6.3373999999999997</c:v>
                </c:pt>
                <c:pt idx="720">
                  <c:v>6.3509000000000002</c:v>
                </c:pt>
                <c:pt idx="721">
                  <c:v>6.3644999999999996</c:v>
                </c:pt>
                <c:pt idx="722">
                  <c:v>6.3601000000000001</c:v>
                </c:pt>
                <c:pt idx="723">
                  <c:v>6.3788999999999998</c:v>
                </c:pt>
                <c:pt idx="724">
                  <c:v>6.3551000000000002</c:v>
                </c:pt>
                <c:pt idx="725">
                  <c:v>6.3422000000000001</c:v>
                </c:pt>
                <c:pt idx="726">
                  <c:v>6.34</c:v>
                </c:pt>
                <c:pt idx="727">
                  <c:v>6.36</c:v>
                </c:pt>
                <c:pt idx="728">
                  <c:v>6.3837999999999999</c:v>
                </c:pt>
                <c:pt idx="729">
                  <c:v>6.3795999999999999</c:v>
                </c:pt>
                <c:pt idx="730">
                  <c:v>6.36</c:v>
                </c:pt>
                <c:pt idx="731">
                  <c:v>6.3813000000000004</c:v>
                </c:pt>
                <c:pt idx="732">
                  <c:v>6.3883000000000001</c:v>
                </c:pt>
                <c:pt idx="733">
                  <c:v>6.3836000000000004</c:v>
                </c:pt>
                <c:pt idx="734">
                  <c:v>6.3884999999999996</c:v>
                </c:pt>
                <c:pt idx="735">
                  <c:v>6.3821000000000003</c:v>
                </c:pt>
                <c:pt idx="736">
                  <c:v>6.3875000000000002</c:v>
                </c:pt>
                <c:pt idx="737">
                  <c:v>6.3925000000000001</c:v>
                </c:pt>
                <c:pt idx="738">
                  <c:v>6.3898000000000001</c:v>
                </c:pt>
                <c:pt idx="739">
                  <c:v>6.4406999999999996</c:v>
                </c:pt>
                <c:pt idx="740">
                  <c:v>6.4370000000000003</c:v>
                </c:pt>
                <c:pt idx="741">
                  <c:v>6.4471999999999996</c:v>
                </c:pt>
                <c:pt idx="742">
                  <c:v>6.4634999999999998</c:v>
                </c:pt>
                <c:pt idx="743">
                  <c:v>6.4648000000000003</c:v>
                </c:pt>
                <c:pt idx="744">
                  <c:v>6.4649999999999999</c:v>
                </c:pt>
                <c:pt idx="745">
                  <c:v>6.4743000000000004</c:v>
                </c:pt>
                <c:pt idx="746">
                  <c:v>6.4756999999999998</c:v>
                </c:pt>
                <c:pt idx="747">
                  <c:v>6.4801000000000002</c:v>
                </c:pt>
                <c:pt idx="748">
                  <c:v>6.4798</c:v>
                </c:pt>
                <c:pt idx="749">
                  <c:v>6.4916</c:v>
                </c:pt>
                <c:pt idx="750">
                  <c:v>6.492</c:v>
                </c:pt>
                <c:pt idx="751">
                  <c:v>6.4981</c:v>
                </c:pt>
                <c:pt idx="752">
                  <c:v>6.4931999999999999</c:v>
                </c:pt>
                <c:pt idx="753">
                  <c:v>6.4922000000000004</c:v>
                </c:pt>
                <c:pt idx="754">
                  <c:v>6.5076000000000001</c:v>
                </c:pt>
                <c:pt idx="755">
                  <c:v>6.5316999999999998</c:v>
                </c:pt>
                <c:pt idx="756">
                  <c:v>6.5355999999999996</c:v>
                </c:pt>
                <c:pt idx="757">
                  <c:v>6.5476999999999999</c:v>
                </c:pt>
                <c:pt idx="758">
                  <c:v>6.5572999999999997</c:v>
                </c:pt>
                <c:pt idx="759">
                  <c:v>6.5696000000000003</c:v>
                </c:pt>
                <c:pt idx="760">
                  <c:v>6.5744999999999996</c:v>
                </c:pt>
                <c:pt idx="761">
                  <c:v>6.5679999999999996</c:v>
                </c:pt>
                <c:pt idx="762">
                  <c:v>6.5759999999999996</c:v>
                </c:pt>
                <c:pt idx="763">
                  <c:v>6.5749000000000004</c:v>
                </c:pt>
                <c:pt idx="764">
                  <c:v>6.5926999999999998</c:v>
                </c:pt>
                <c:pt idx="765">
                  <c:v>6.5838000000000001</c:v>
                </c:pt>
                <c:pt idx="766">
                  <c:v>6.5860000000000003</c:v>
                </c:pt>
                <c:pt idx="767">
                  <c:v>6.5869999999999997</c:v>
                </c:pt>
                <c:pt idx="768">
                  <c:v>6.5975000000000001</c:v>
                </c:pt>
                <c:pt idx="769">
                  <c:v>6.6319999999999997</c:v>
                </c:pt>
                <c:pt idx="770">
                  <c:v>6.6070000000000002</c:v>
                </c:pt>
                <c:pt idx="771">
                  <c:v>6.6264000000000003</c:v>
                </c:pt>
                <c:pt idx="772">
                  <c:v>6.6639999999999997</c:v>
                </c:pt>
                <c:pt idx="773">
                  <c:v>6.6553000000000004</c:v>
                </c:pt>
                <c:pt idx="774">
                  <c:v>6.6627999999999998</c:v>
                </c:pt>
                <c:pt idx="775">
                  <c:v>6.6685999999999996</c:v>
                </c:pt>
                <c:pt idx="776">
                  <c:v>6.6394000000000002</c:v>
                </c:pt>
                <c:pt idx="777">
                  <c:v>6.6383000000000001</c:v>
                </c:pt>
                <c:pt idx="778">
                  <c:v>6.6574</c:v>
                </c:pt>
                <c:pt idx="779">
                  <c:v>6.6704999999999997</c:v>
                </c:pt>
                <c:pt idx="780">
                  <c:v>6.6585000000000001</c:v>
                </c:pt>
                <c:pt idx="781">
                  <c:v>6.6410999999999998</c:v>
                </c:pt>
                <c:pt idx="782">
                  <c:v>6.6711999999999998</c:v>
                </c:pt>
                <c:pt idx="783">
                  <c:v>6.6849999999999996</c:v>
                </c:pt>
                <c:pt idx="784">
                  <c:v>6.69</c:v>
                </c:pt>
                <c:pt idx="785">
                  <c:v>6.7251000000000003</c:v>
                </c:pt>
                <c:pt idx="786">
                  <c:v>6.7695999999999996</c:v>
                </c:pt>
                <c:pt idx="787">
                  <c:v>6.8034999999999997</c:v>
                </c:pt>
                <c:pt idx="788">
                  <c:v>6.798</c:v>
                </c:pt>
                <c:pt idx="789">
                  <c:v>6.7904999999999998</c:v>
                </c:pt>
                <c:pt idx="790">
                  <c:v>6.7961999999999998</c:v>
                </c:pt>
                <c:pt idx="791">
                  <c:v>6.7686000000000002</c:v>
                </c:pt>
                <c:pt idx="792">
                  <c:v>6.7744999999999997</c:v>
                </c:pt>
                <c:pt idx="793">
                  <c:v>6.7798999999999996</c:v>
                </c:pt>
                <c:pt idx="794">
                  <c:v>6.7747000000000002</c:v>
                </c:pt>
                <c:pt idx="795">
                  <c:v>6.7729999999999997</c:v>
                </c:pt>
                <c:pt idx="796">
                  <c:v>6.7716000000000003</c:v>
                </c:pt>
                <c:pt idx="797">
                  <c:v>6.7920999999999996</c:v>
                </c:pt>
                <c:pt idx="798">
                  <c:v>6.8261000000000003</c:v>
                </c:pt>
                <c:pt idx="799">
                  <c:v>6.8330000000000002</c:v>
                </c:pt>
                <c:pt idx="800">
                  <c:v>6.8288000000000002</c:v>
                </c:pt>
                <c:pt idx="801">
                  <c:v>6.8315000000000001</c:v>
                </c:pt>
                <c:pt idx="802">
                  <c:v>6.8277999999999999</c:v>
                </c:pt>
                <c:pt idx="803">
                  <c:v>6.8266</c:v>
                </c:pt>
                <c:pt idx="804">
                  <c:v>6.8258000000000001</c:v>
                </c:pt>
                <c:pt idx="805">
                  <c:v>6.8253000000000004</c:v>
                </c:pt>
                <c:pt idx="806">
                  <c:v>6.8273999999999999</c:v>
                </c:pt>
                <c:pt idx="807">
                  <c:v>6.8254999999999999</c:v>
                </c:pt>
                <c:pt idx="808">
                  <c:v>6.8235999999999999</c:v>
                </c:pt>
                <c:pt idx="809">
                  <c:v>6.8257000000000003</c:v>
                </c:pt>
                <c:pt idx="810">
                  <c:v>6.8270999999999997</c:v>
                </c:pt>
                <c:pt idx="811">
                  <c:v>6.8266</c:v>
                </c:pt>
                <c:pt idx="812">
                  <c:v>6.8255999999999997</c:v>
                </c:pt>
                <c:pt idx="813">
                  <c:v>6.8265000000000002</c:v>
                </c:pt>
                <c:pt idx="814">
                  <c:v>6.8261000000000003</c:v>
                </c:pt>
                <c:pt idx="815">
                  <c:v>6.8334000000000001</c:v>
                </c:pt>
                <c:pt idx="816">
                  <c:v>6.8334000000000001</c:v>
                </c:pt>
                <c:pt idx="817">
                  <c:v>6.8265000000000002</c:v>
                </c:pt>
                <c:pt idx="818">
                  <c:v>6.8269000000000002</c:v>
                </c:pt>
                <c:pt idx="819">
                  <c:v>6.827</c:v>
                </c:pt>
                <c:pt idx="820">
                  <c:v>6.827</c:v>
                </c:pt>
                <c:pt idx="821">
                  <c:v>6.8276000000000003</c:v>
                </c:pt>
                <c:pt idx="822">
                  <c:v>6.8270999999999997</c:v>
                </c:pt>
                <c:pt idx="823">
                  <c:v>6.8270999999999997</c:v>
                </c:pt>
                <c:pt idx="824">
                  <c:v>6.8281000000000001</c:v>
                </c:pt>
                <c:pt idx="825">
                  <c:v>6.8277000000000001</c:v>
                </c:pt>
                <c:pt idx="826">
                  <c:v>6.827</c:v>
                </c:pt>
                <c:pt idx="827">
                  <c:v>6.8285</c:v>
                </c:pt>
                <c:pt idx="828">
                  <c:v>6.8278999999999996</c:v>
                </c:pt>
                <c:pt idx="829">
                  <c:v>6.8262999999999998</c:v>
                </c:pt>
                <c:pt idx="830">
                  <c:v>6.8273999999999999</c:v>
                </c:pt>
                <c:pt idx="831">
                  <c:v>6.8274999999999997</c:v>
                </c:pt>
                <c:pt idx="832">
                  <c:v>6.8285999999999998</c:v>
                </c:pt>
                <c:pt idx="833">
                  <c:v>6.8268000000000004</c:v>
                </c:pt>
                <c:pt idx="834">
                  <c:v>6.8254999999999999</c:v>
                </c:pt>
                <c:pt idx="835">
                  <c:v>6.8263999999999996</c:v>
                </c:pt>
                <c:pt idx="836">
                  <c:v>6.8285999999999998</c:v>
                </c:pt>
                <c:pt idx="837">
                  <c:v>6.8277999999999999</c:v>
                </c:pt>
                <c:pt idx="838">
                  <c:v>6.8289999999999997</c:v>
                </c:pt>
                <c:pt idx="839">
                  <c:v>6.83</c:v>
                </c:pt>
                <c:pt idx="840">
                  <c:v>6.8300999999999998</c:v>
                </c:pt>
                <c:pt idx="841">
                  <c:v>6.8312999999999997</c:v>
                </c:pt>
                <c:pt idx="842">
                  <c:v>6.8343999999999996</c:v>
                </c:pt>
                <c:pt idx="843">
                  <c:v>6.8319000000000001</c:v>
                </c:pt>
                <c:pt idx="844">
                  <c:v>6.8320999999999996</c:v>
                </c:pt>
                <c:pt idx="845">
                  <c:v>6.8315999999999999</c:v>
                </c:pt>
                <c:pt idx="846">
                  <c:v>6.8316999999999997</c:v>
                </c:pt>
                <c:pt idx="847">
                  <c:v>6.8327</c:v>
                </c:pt>
                <c:pt idx="848">
                  <c:v>6.8320999999999996</c:v>
                </c:pt>
                <c:pt idx="849">
                  <c:v>6.8339999999999996</c:v>
                </c:pt>
                <c:pt idx="850">
                  <c:v>6.8362999999999996</c:v>
                </c:pt>
                <c:pt idx="851">
                  <c:v>6.8352000000000004</c:v>
                </c:pt>
                <c:pt idx="852">
                  <c:v>6.8331</c:v>
                </c:pt>
                <c:pt idx="853">
                  <c:v>6.8291000000000004</c:v>
                </c:pt>
                <c:pt idx="854">
                  <c:v>6.8231999999999999</c:v>
                </c:pt>
                <c:pt idx="855">
                  <c:v>6.8259999999999996</c:v>
                </c:pt>
                <c:pt idx="856">
                  <c:v>6.8216999999999999</c:v>
                </c:pt>
                <c:pt idx="857">
                  <c:v>6.8209999999999997</c:v>
                </c:pt>
                <c:pt idx="858">
                  <c:v>6.8272000000000004</c:v>
                </c:pt>
                <c:pt idx="859">
                  <c:v>6.8324999999999996</c:v>
                </c:pt>
                <c:pt idx="860">
                  <c:v>6.8337000000000003</c:v>
                </c:pt>
                <c:pt idx="861">
                  <c:v>6.8350999999999997</c:v>
                </c:pt>
                <c:pt idx="862">
                  <c:v>6.8324999999999996</c:v>
                </c:pt>
                <c:pt idx="863">
                  <c:v>6.8277999999999999</c:v>
                </c:pt>
                <c:pt idx="864">
                  <c:v>6.8381999999999996</c:v>
                </c:pt>
                <c:pt idx="865">
                  <c:v>6.8398000000000003</c:v>
                </c:pt>
                <c:pt idx="866">
                  <c:v>6.84</c:v>
                </c:pt>
                <c:pt idx="867">
                  <c:v>6.8372000000000002</c:v>
                </c:pt>
                <c:pt idx="868">
                  <c:v>6.8335999999999997</c:v>
                </c:pt>
                <c:pt idx="869">
                  <c:v>6.8349000000000002</c:v>
                </c:pt>
                <c:pt idx="870">
                  <c:v>6.8518999999999997</c:v>
                </c:pt>
                <c:pt idx="871">
                  <c:v>6.8491</c:v>
                </c:pt>
                <c:pt idx="872">
                  <c:v>6.8376000000000001</c:v>
                </c:pt>
                <c:pt idx="873">
                  <c:v>6.8357999999999999</c:v>
                </c:pt>
                <c:pt idx="874">
                  <c:v>6.83</c:v>
                </c:pt>
                <c:pt idx="875">
                  <c:v>6.8413000000000004</c:v>
                </c:pt>
                <c:pt idx="876">
                  <c:v>6.8457999999999997</c:v>
                </c:pt>
                <c:pt idx="877">
                  <c:v>6.8433999999999999</c:v>
                </c:pt>
                <c:pt idx="878">
                  <c:v>6.8811999999999998</c:v>
                </c:pt>
                <c:pt idx="879">
                  <c:v>6.8438999999999997</c:v>
                </c:pt>
                <c:pt idx="880">
                  <c:v>6.8348000000000004</c:v>
                </c:pt>
                <c:pt idx="881">
                  <c:v>6.8243</c:v>
                </c:pt>
                <c:pt idx="882">
                  <c:v>6.8307000000000002</c:v>
                </c:pt>
                <c:pt idx="883">
                  <c:v>6.8395000000000001</c:v>
                </c:pt>
                <c:pt idx="884">
                  <c:v>6.8441000000000001</c:v>
                </c:pt>
                <c:pt idx="885">
                  <c:v>6.8441000000000001</c:v>
                </c:pt>
              </c:numCache>
            </c:numRef>
          </c:val>
          <c:smooth val="0"/>
          <c:extLst>
            <c:ext xmlns:c16="http://schemas.microsoft.com/office/drawing/2014/chart" uri="{C3380CC4-5D6E-409C-BE32-E72D297353CC}">
              <c16:uniqueId val="{00000000-6691-4624-8567-041D3994CCA8}"/>
            </c:ext>
          </c:extLst>
        </c:ser>
        <c:dLbls>
          <c:showLegendKey val="0"/>
          <c:showVal val="0"/>
          <c:showCatName val="0"/>
          <c:showSerName val="0"/>
          <c:showPercent val="0"/>
          <c:showBubbleSize val="0"/>
        </c:dLbls>
        <c:marker val="1"/>
        <c:smooth val="0"/>
        <c:axId val="322522208"/>
        <c:axId val="322525088"/>
      </c:lineChart>
      <c:dateAx>
        <c:axId val="88674079"/>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25222000"/>
        <c:crosses val="autoZero"/>
        <c:auto val="1"/>
        <c:lblOffset val="100"/>
        <c:baseTimeUnit val="days"/>
      </c:dateAx>
      <c:valAx>
        <c:axId val="1125222000"/>
        <c:scaling>
          <c:orientation val="minMax"/>
          <c:max val="160"/>
          <c:min val="7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8674079"/>
        <c:crosses val="autoZero"/>
        <c:crossBetween val="between"/>
      </c:valAx>
      <c:valAx>
        <c:axId val="322525088"/>
        <c:scaling>
          <c:orientation val="minMax"/>
          <c:min val="5"/>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22522208"/>
        <c:crosses val="max"/>
        <c:crossBetween val="between"/>
      </c:valAx>
      <c:dateAx>
        <c:axId val="322522208"/>
        <c:scaling>
          <c:orientation val="minMax"/>
        </c:scaling>
        <c:delete val="1"/>
        <c:axPos val="b"/>
        <c:numFmt formatCode="m/d/yyyy" sourceLinked="1"/>
        <c:majorTickMark val="out"/>
        <c:minorTickMark val="none"/>
        <c:tickLblPos val="nextTo"/>
        <c:crossAx val="322525088"/>
        <c:crosses val="autoZero"/>
        <c:auto val="1"/>
        <c:lblOffset val="100"/>
        <c:baseTimeUnit val="days"/>
        <c:majorUnit val="1"/>
        <c:minorUnit val="1"/>
      </c:date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DXY Curncy  (L1)</c:v>
                </c:pt>
              </c:strCache>
            </c:strRef>
          </c:tx>
          <c:spPr>
            <a:ln w="28575" cap="rnd">
              <a:solidFill>
                <a:schemeClr val="accent1"/>
              </a:solidFill>
              <a:round/>
            </a:ln>
            <a:effectLst/>
          </c:spPr>
          <c:marker>
            <c:symbol val="none"/>
          </c:marker>
          <c:cat>
            <c:numRef>
              <c:f>Sheet1!$A$2:$A$851</c:f>
              <c:numCache>
                <c:formatCode>m/d/yyyy</c:formatCode>
                <c:ptCount val="850"/>
                <c:pt idx="0">
                  <c:v>45937</c:v>
                </c:pt>
                <c:pt idx="1">
                  <c:v>45933</c:v>
                </c:pt>
                <c:pt idx="2">
                  <c:v>45926</c:v>
                </c:pt>
                <c:pt idx="3">
                  <c:v>45919</c:v>
                </c:pt>
                <c:pt idx="4">
                  <c:v>45912</c:v>
                </c:pt>
                <c:pt idx="5">
                  <c:v>45905</c:v>
                </c:pt>
                <c:pt idx="6">
                  <c:v>45898</c:v>
                </c:pt>
                <c:pt idx="7">
                  <c:v>45891</c:v>
                </c:pt>
                <c:pt idx="8">
                  <c:v>45884</c:v>
                </c:pt>
                <c:pt idx="9">
                  <c:v>45877</c:v>
                </c:pt>
                <c:pt idx="10">
                  <c:v>45870</c:v>
                </c:pt>
                <c:pt idx="11">
                  <c:v>45863</c:v>
                </c:pt>
                <c:pt idx="12">
                  <c:v>45856</c:v>
                </c:pt>
                <c:pt idx="13">
                  <c:v>45849</c:v>
                </c:pt>
                <c:pt idx="14">
                  <c:v>45842</c:v>
                </c:pt>
                <c:pt idx="15">
                  <c:v>45835</c:v>
                </c:pt>
                <c:pt idx="16">
                  <c:v>45828</c:v>
                </c:pt>
                <c:pt idx="17">
                  <c:v>45821</c:v>
                </c:pt>
                <c:pt idx="18">
                  <c:v>45814</c:v>
                </c:pt>
                <c:pt idx="19">
                  <c:v>45807</c:v>
                </c:pt>
                <c:pt idx="20">
                  <c:v>45800</c:v>
                </c:pt>
                <c:pt idx="21">
                  <c:v>45793</c:v>
                </c:pt>
                <c:pt idx="22">
                  <c:v>45786</c:v>
                </c:pt>
                <c:pt idx="23">
                  <c:v>45779</c:v>
                </c:pt>
                <c:pt idx="24">
                  <c:v>45772</c:v>
                </c:pt>
                <c:pt idx="25">
                  <c:v>45765</c:v>
                </c:pt>
                <c:pt idx="26">
                  <c:v>45758</c:v>
                </c:pt>
                <c:pt idx="27">
                  <c:v>45751</c:v>
                </c:pt>
                <c:pt idx="28">
                  <c:v>45744</c:v>
                </c:pt>
                <c:pt idx="29">
                  <c:v>45737</c:v>
                </c:pt>
                <c:pt idx="30">
                  <c:v>45730</c:v>
                </c:pt>
                <c:pt idx="31">
                  <c:v>45723</c:v>
                </c:pt>
                <c:pt idx="32">
                  <c:v>45716</c:v>
                </c:pt>
                <c:pt idx="33">
                  <c:v>45709</c:v>
                </c:pt>
                <c:pt idx="34">
                  <c:v>45702</c:v>
                </c:pt>
                <c:pt idx="35">
                  <c:v>45695</c:v>
                </c:pt>
                <c:pt idx="36">
                  <c:v>45688</c:v>
                </c:pt>
                <c:pt idx="37">
                  <c:v>45681</c:v>
                </c:pt>
                <c:pt idx="38">
                  <c:v>45674</c:v>
                </c:pt>
                <c:pt idx="39">
                  <c:v>45667</c:v>
                </c:pt>
                <c:pt idx="40">
                  <c:v>45660</c:v>
                </c:pt>
                <c:pt idx="41">
                  <c:v>45653</c:v>
                </c:pt>
                <c:pt idx="42">
                  <c:v>45646</c:v>
                </c:pt>
                <c:pt idx="43">
                  <c:v>45639</c:v>
                </c:pt>
                <c:pt idx="44">
                  <c:v>45632</c:v>
                </c:pt>
                <c:pt idx="45">
                  <c:v>45625</c:v>
                </c:pt>
                <c:pt idx="46">
                  <c:v>45618</c:v>
                </c:pt>
                <c:pt idx="47">
                  <c:v>45611</c:v>
                </c:pt>
                <c:pt idx="48">
                  <c:v>45604</c:v>
                </c:pt>
                <c:pt idx="49">
                  <c:v>45597</c:v>
                </c:pt>
                <c:pt idx="50">
                  <c:v>45590</c:v>
                </c:pt>
                <c:pt idx="51">
                  <c:v>45583</c:v>
                </c:pt>
                <c:pt idx="52">
                  <c:v>45576</c:v>
                </c:pt>
                <c:pt idx="53">
                  <c:v>45569</c:v>
                </c:pt>
                <c:pt idx="54">
                  <c:v>45562</c:v>
                </c:pt>
                <c:pt idx="55">
                  <c:v>45555</c:v>
                </c:pt>
                <c:pt idx="56">
                  <c:v>45548</c:v>
                </c:pt>
                <c:pt idx="57">
                  <c:v>45541</c:v>
                </c:pt>
                <c:pt idx="58">
                  <c:v>45534</c:v>
                </c:pt>
                <c:pt idx="59">
                  <c:v>45527</c:v>
                </c:pt>
                <c:pt idx="60">
                  <c:v>45520</c:v>
                </c:pt>
                <c:pt idx="61">
                  <c:v>45513</c:v>
                </c:pt>
                <c:pt idx="62">
                  <c:v>45506</c:v>
                </c:pt>
                <c:pt idx="63">
                  <c:v>45499</c:v>
                </c:pt>
                <c:pt idx="64">
                  <c:v>45492</c:v>
                </c:pt>
                <c:pt idx="65">
                  <c:v>45485</c:v>
                </c:pt>
                <c:pt idx="66">
                  <c:v>45478</c:v>
                </c:pt>
                <c:pt idx="67">
                  <c:v>45471</c:v>
                </c:pt>
                <c:pt idx="68">
                  <c:v>45464</c:v>
                </c:pt>
                <c:pt idx="69">
                  <c:v>45457</c:v>
                </c:pt>
                <c:pt idx="70">
                  <c:v>45450</c:v>
                </c:pt>
                <c:pt idx="71">
                  <c:v>45443</c:v>
                </c:pt>
                <c:pt idx="72">
                  <c:v>45436</c:v>
                </c:pt>
                <c:pt idx="73">
                  <c:v>45429</c:v>
                </c:pt>
                <c:pt idx="74">
                  <c:v>45422</c:v>
                </c:pt>
                <c:pt idx="75">
                  <c:v>45415</c:v>
                </c:pt>
                <c:pt idx="76">
                  <c:v>45408</c:v>
                </c:pt>
                <c:pt idx="77">
                  <c:v>45401</c:v>
                </c:pt>
                <c:pt idx="78">
                  <c:v>45394</c:v>
                </c:pt>
                <c:pt idx="79">
                  <c:v>45387</c:v>
                </c:pt>
                <c:pt idx="80">
                  <c:v>45380</c:v>
                </c:pt>
                <c:pt idx="81">
                  <c:v>45373</c:v>
                </c:pt>
                <c:pt idx="82">
                  <c:v>45366</c:v>
                </c:pt>
                <c:pt idx="83">
                  <c:v>45359</c:v>
                </c:pt>
                <c:pt idx="84">
                  <c:v>45352</c:v>
                </c:pt>
                <c:pt idx="85">
                  <c:v>45345</c:v>
                </c:pt>
                <c:pt idx="86">
                  <c:v>45338</c:v>
                </c:pt>
                <c:pt idx="87">
                  <c:v>45331</c:v>
                </c:pt>
                <c:pt idx="88">
                  <c:v>45324</c:v>
                </c:pt>
                <c:pt idx="89">
                  <c:v>45317</c:v>
                </c:pt>
                <c:pt idx="90">
                  <c:v>45310</c:v>
                </c:pt>
                <c:pt idx="91">
                  <c:v>45303</c:v>
                </c:pt>
                <c:pt idx="92">
                  <c:v>45296</c:v>
                </c:pt>
                <c:pt idx="93">
                  <c:v>45289</c:v>
                </c:pt>
                <c:pt idx="94">
                  <c:v>45282</c:v>
                </c:pt>
                <c:pt idx="95">
                  <c:v>45275</c:v>
                </c:pt>
                <c:pt idx="96">
                  <c:v>45268</c:v>
                </c:pt>
                <c:pt idx="97">
                  <c:v>45261</c:v>
                </c:pt>
                <c:pt idx="98">
                  <c:v>45254</c:v>
                </c:pt>
                <c:pt idx="99">
                  <c:v>45247</c:v>
                </c:pt>
                <c:pt idx="100">
                  <c:v>45240</c:v>
                </c:pt>
                <c:pt idx="101">
                  <c:v>45233</c:v>
                </c:pt>
                <c:pt idx="102">
                  <c:v>45226</c:v>
                </c:pt>
                <c:pt idx="103">
                  <c:v>45219</c:v>
                </c:pt>
                <c:pt idx="104">
                  <c:v>45212</c:v>
                </c:pt>
                <c:pt idx="105">
                  <c:v>45205</c:v>
                </c:pt>
                <c:pt idx="106">
                  <c:v>45198</c:v>
                </c:pt>
                <c:pt idx="107">
                  <c:v>45191</c:v>
                </c:pt>
                <c:pt idx="108">
                  <c:v>45184</c:v>
                </c:pt>
                <c:pt idx="109">
                  <c:v>45177</c:v>
                </c:pt>
                <c:pt idx="110">
                  <c:v>45170</c:v>
                </c:pt>
                <c:pt idx="111">
                  <c:v>45163</c:v>
                </c:pt>
                <c:pt idx="112">
                  <c:v>45156</c:v>
                </c:pt>
                <c:pt idx="113">
                  <c:v>45149</c:v>
                </c:pt>
                <c:pt idx="114">
                  <c:v>45142</c:v>
                </c:pt>
                <c:pt idx="115">
                  <c:v>45135</c:v>
                </c:pt>
                <c:pt idx="116">
                  <c:v>45128</c:v>
                </c:pt>
                <c:pt idx="117">
                  <c:v>45121</c:v>
                </c:pt>
                <c:pt idx="118">
                  <c:v>45114</c:v>
                </c:pt>
                <c:pt idx="119">
                  <c:v>45107</c:v>
                </c:pt>
                <c:pt idx="120">
                  <c:v>45100</c:v>
                </c:pt>
                <c:pt idx="121">
                  <c:v>45093</c:v>
                </c:pt>
                <c:pt idx="122">
                  <c:v>45086</c:v>
                </c:pt>
                <c:pt idx="123">
                  <c:v>45079</c:v>
                </c:pt>
                <c:pt idx="124">
                  <c:v>45072</c:v>
                </c:pt>
                <c:pt idx="125">
                  <c:v>45065</c:v>
                </c:pt>
                <c:pt idx="126">
                  <c:v>45058</c:v>
                </c:pt>
                <c:pt idx="127">
                  <c:v>45051</c:v>
                </c:pt>
                <c:pt idx="128">
                  <c:v>45044</c:v>
                </c:pt>
                <c:pt idx="129">
                  <c:v>45037</c:v>
                </c:pt>
                <c:pt idx="130">
                  <c:v>45030</c:v>
                </c:pt>
                <c:pt idx="131">
                  <c:v>45023</c:v>
                </c:pt>
                <c:pt idx="132">
                  <c:v>45016</c:v>
                </c:pt>
                <c:pt idx="133">
                  <c:v>45009</c:v>
                </c:pt>
                <c:pt idx="134">
                  <c:v>45002</c:v>
                </c:pt>
                <c:pt idx="135">
                  <c:v>44995</c:v>
                </c:pt>
                <c:pt idx="136">
                  <c:v>44988</c:v>
                </c:pt>
                <c:pt idx="137">
                  <c:v>44981</c:v>
                </c:pt>
                <c:pt idx="138">
                  <c:v>44974</c:v>
                </c:pt>
                <c:pt idx="139">
                  <c:v>44967</c:v>
                </c:pt>
                <c:pt idx="140">
                  <c:v>44960</c:v>
                </c:pt>
                <c:pt idx="141">
                  <c:v>44953</c:v>
                </c:pt>
                <c:pt idx="142">
                  <c:v>44946</c:v>
                </c:pt>
                <c:pt idx="143">
                  <c:v>44939</c:v>
                </c:pt>
                <c:pt idx="144">
                  <c:v>44932</c:v>
                </c:pt>
                <c:pt idx="145">
                  <c:v>44925</c:v>
                </c:pt>
                <c:pt idx="146">
                  <c:v>44918</c:v>
                </c:pt>
                <c:pt idx="147">
                  <c:v>44911</c:v>
                </c:pt>
                <c:pt idx="148">
                  <c:v>44904</c:v>
                </c:pt>
                <c:pt idx="149">
                  <c:v>44897</c:v>
                </c:pt>
                <c:pt idx="150">
                  <c:v>44890</c:v>
                </c:pt>
                <c:pt idx="151">
                  <c:v>44883</c:v>
                </c:pt>
                <c:pt idx="152">
                  <c:v>44876</c:v>
                </c:pt>
                <c:pt idx="153">
                  <c:v>44869</c:v>
                </c:pt>
                <c:pt idx="154">
                  <c:v>44862</c:v>
                </c:pt>
                <c:pt idx="155">
                  <c:v>44855</c:v>
                </c:pt>
                <c:pt idx="156">
                  <c:v>44848</c:v>
                </c:pt>
                <c:pt idx="157">
                  <c:v>44841</c:v>
                </c:pt>
                <c:pt idx="158">
                  <c:v>44834</c:v>
                </c:pt>
                <c:pt idx="159">
                  <c:v>44827</c:v>
                </c:pt>
                <c:pt idx="160">
                  <c:v>44820</c:v>
                </c:pt>
                <c:pt idx="161">
                  <c:v>44813</c:v>
                </c:pt>
                <c:pt idx="162">
                  <c:v>44806</c:v>
                </c:pt>
                <c:pt idx="163">
                  <c:v>44799</c:v>
                </c:pt>
                <c:pt idx="164">
                  <c:v>44792</c:v>
                </c:pt>
                <c:pt idx="165">
                  <c:v>44785</c:v>
                </c:pt>
                <c:pt idx="166">
                  <c:v>44778</c:v>
                </c:pt>
                <c:pt idx="167">
                  <c:v>44771</c:v>
                </c:pt>
                <c:pt idx="168">
                  <c:v>44764</c:v>
                </c:pt>
                <c:pt idx="169">
                  <c:v>44757</c:v>
                </c:pt>
                <c:pt idx="170">
                  <c:v>44750</c:v>
                </c:pt>
                <c:pt idx="171">
                  <c:v>44743</c:v>
                </c:pt>
                <c:pt idx="172">
                  <c:v>44736</c:v>
                </c:pt>
                <c:pt idx="173">
                  <c:v>44729</c:v>
                </c:pt>
                <c:pt idx="174">
                  <c:v>44722</c:v>
                </c:pt>
                <c:pt idx="175">
                  <c:v>44715</c:v>
                </c:pt>
                <c:pt idx="176">
                  <c:v>44708</c:v>
                </c:pt>
                <c:pt idx="177">
                  <c:v>44701</c:v>
                </c:pt>
                <c:pt idx="178">
                  <c:v>44694</c:v>
                </c:pt>
                <c:pt idx="179">
                  <c:v>44687</c:v>
                </c:pt>
                <c:pt idx="180">
                  <c:v>44680</c:v>
                </c:pt>
                <c:pt idx="181">
                  <c:v>44673</c:v>
                </c:pt>
                <c:pt idx="182">
                  <c:v>44666</c:v>
                </c:pt>
                <c:pt idx="183">
                  <c:v>44659</c:v>
                </c:pt>
                <c:pt idx="184">
                  <c:v>44652</c:v>
                </c:pt>
                <c:pt idx="185">
                  <c:v>44645</c:v>
                </c:pt>
                <c:pt idx="186">
                  <c:v>44638</c:v>
                </c:pt>
                <c:pt idx="187">
                  <c:v>44631</c:v>
                </c:pt>
                <c:pt idx="188">
                  <c:v>44624</c:v>
                </c:pt>
                <c:pt idx="189">
                  <c:v>44617</c:v>
                </c:pt>
                <c:pt idx="190">
                  <c:v>44610</c:v>
                </c:pt>
                <c:pt idx="191">
                  <c:v>44603</c:v>
                </c:pt>
                <c:pt idx="192">
                  <c:v>44596</c:v>
                </c:pt>
                <c:pt idx="193">
                  <c:v>44589</c:v>
                </c:pt>
                <c:pt idx="194">
                  <c:v>44582</c:v>
                </c:pt>
                <c:pt idx="195">
                  <c:v>44575</c:v>
                </c:pt>
                <c:pt idx="196">
                  <c:v>44568</c:v>
                </c:pt>
                <c:pt idx="197">
                  <c:v>44561</c:v>
                </c:pt>
                <c:pt idx="198">
                  <c:v>44554</c:v>
                </c:pt>
                <c:pt idx="199">
                  <c:v>44547</c:v>
                </c:pt>
                <c:pt idx="200">
                  <c:v>44540</c:v>
                </c:pt>
                <c:pt idx="201">
                  <c:v>44533</c:v>
                </c:pt>
                <c:pt idx="202">
                  <c:v>44526</c:v>
                </c:pt>
                <c:pt idx="203">
                  <c:v>44519</c:v>
                </c:pt>
                <c:pt idx="204">
                  <c:v>44512</c:v>
                </c:pt>
                <c:pt idx="205">
                  <c:v>44505</c:v>
                </c:pt>
                <c:pt idx="206">
                  <c:v>44498</c:v>
                </c:pt>
                <c:pt idx="207">
                  <c:v>44491</c:v>
                </c:pt>
                <c:pt idx="208">
                  <c:v>44484</c:v>
                </c:pt>
                <c:pt idx="209">
                  <c:v>44477</c:v>
                </c:pt>
                <c:pt idx="210">
                  <c:v>44470</c:v>
                </c:pt>
                <c:pt idx="211">
                  <c:v>44463</c:v>
                </c:pt>
                <c:pt idx="212">
                  <c:v>44456</c:v>
                </c:pt>
                <c:pt idx="213">
                  <c:v>44449</c:v>
                </c:pt>
                <c:pt idx="214">
                  <c:v>44442</c:v>
                </c:pt>
                <c:pt idx="215">
                  <c:v>44435</c:v>
                </c:pt>
                <c:pt idx="216">
                  <c:v>44428</c:v>
                </c:pt>
                <c:pt idx="217">
                  <c:v>44421</c:v>
                </c:pt>
                <c:pt idx="218">
                  <c:v>44414</c:v>
                </c:pt>
                <c:pt idx="219">
                  <c:v>44407</c:v>
                </c:pt>
                <c:pt idx="220">
                  <c:v>44400</c:v>
                </c:pt>
                <c:pt idx="221">
                  <c:v>44393</c:v>
                </c:pt>
                <c:pt idx="222">
                  <c:v>44386</c:v>
                </c:pt>
                <c:pt idx="223">
                  <c:v>44379</c:v>
                </c:pt>
                <c:pt idx="224">
                  <c:v>44372</c:v>
                </c:pt>
                <c:pt idx="225">
                  <c:v>44365</c:v>
                </c:pt>
                <c:pt idx="226">
                  <c:v>44358</c:v>
                </c:pt>
                <c:pt idx="227">
                  <c:v>44351</c:v>
                </c:pt>
                <c:pt idx="228">
                  <c:v>44344</c:v>
                </c:pt>
                <c:pt idx="229">
                  <c:v>44337</c:v>
                </c:pt>
                <c:pt idx="230">
                  <c:v>44330</c:v>
                </c:pt>
                <c:pt idx="231">
                  <c:v>44323</c:v>
                </c:pt>
                <c:pt idx="232">
                  <c:v>44316</c:v>
                </c:pt>
                <c:pt idx="233">
                  <c:v>44309</c:v>
                </c:pt>
                <c:pt idx="234">
                  <c:v>44302</c:v>
                </c:pt>
                <c:pt idx="235">
                  <c:v>44295</c:v>
                </c:pt>
                <c:pt idx="236">
                  <c:v>44288</c:v>
                </c:pt>
                <c:pt idx="237">
                  <c:v>44281</c:v>
                </c:pt>
                <c:pt idx="238">
                  <c:v>44274</c:v>
                </c:pt>
                <c:pt idx="239">
                  <c:v>44267</c:v>
                </c:pt>
                <c:pt idx="240">
                  <c:v>44260</c:v>
                </c:pt>
                <c:pt idx="241">
                  <c:v>44253</c:v>
                </c:pt>
                <c:pt idx="242">
                  <c:v>44246</c:v>
                </c:pt>
                <c:pt idx="243">
                  <c:v>44239</c:v>
                </c:pt>
                <c:pt idx="244">
                  <c:v>44232</c:v>
                </c:pt>
                <c:pt idx="245">
                  <c:v>44225</c:v>
                </c:pt>
                <c:pt idx="246">
                  <c:v>44218</c:v>
                </c:pt>
                <c:pt idx="247">
                  <c:v>44211</c:v>
                </c:pt>
                <c:pt idx="248">
                  <c:v>44204</c:v>
                </c:pt>
                <c:pt idx="249">
                  <c:v>44197</c:v>
                </c:pt>
                <c:pt idx="250">
                  <c:v>44190</c:v>
                </c:pt>
                <c:pt idx="251">
                  <c:v>44183</c:v>
                </c:pt>
                <c:pt idx="252">
                  <c:v>44176</c:v>
                </c:pt>
                <c:pt idx="253">
                  <c:v>44169</c:v>
                </c:pt>
                <c:pt idx="254">
                  <c:v>44162</c:v>
                </c:pt>
                <c:pt idx="255">
                  <c:v>44155</c:v>
                </c:pt>
                <c:pt idx="256">
                  <c:v>44148</c:v>
                </c:pt>
                <c:pt idx="257">
                  <c:v>44141</c:v>
                </c:pt>
                <c:pt idx="258">
                  <c:v>44134</c:v>
                </c:pt>
                <c:pt idx="259">
                  <c:v>44127</c:v>
                </c:pt>
                <c:pt idx="260">
                  <c:v>44120</c:v>
                </c:pt>
                <c:pt idx="261">
                  <c:v>44113</c:v>
                </c:pt>
                <c:pt idx="262">
                  <c:v>44106</c:v>
                </c:pt>
                <c:pt idx="263">
                  <c:v>44099</c:v>
                </c:pt>
                <c:pt idx="264">
                  <c:v>44092</c:v>
                </c:pt>
                <c:pt idx="265">
                  <c:v>44085</c:v>
                </c:pt>
                <c:pt idx="266">
                  <c:v>44078</c:v>
                </c:pt>
                <c:pt idx="267">
                  <c:v>44071</c:v>
                </c:pt>
                <c:pt idx="268">
                  <c:v>44064</c:v>
                </c:pt>
                <c:pt idx="269">
                  <c:v>44057</c:v>
                </c:pt>
                <c:pt idx="270">
                  <c:v>44050</c:v>
                </c:pt>
                <c:pt idx="271">
                  <c:v>44043</c:v>
                </c:pt>
                <c:pt idx="272">
                  <c:v>44036</c:v>
                </c:pt>
                <c:pt idx="273">
                  <c:v>44029</c:v>
                </c:pt>
                <c:pt idx="274">
                  <c:v>44022</c:v>
                </c:pt>
                <c:pt idx="275">
                  <c:v>44015</c:v>
                </c:pt>
                <c:pt idx="276">
                  <c:v>44008</c:v>
                </c:pt>
                <c:pt idx="277">
                  <c:v>44001</c:v>
                </c:pt>
                <c:pt idx="278">
                  <c:v>43994</c:v>
                </c:pt>
                <c:pt idx="279">
                  <c:v>43987</c:v>
                </c:pt>
                <c:pt idx="280">
                  <c:v>43980</c:v>
                </c:pt>
                <c:pt idx="281">
                  <c:v>43973</c:v>
                </c:pt>
                <c:pt idx="282">
                  <c:v>43966</c:v>
                </c:pt>
                <c:pt idx="283">
                  <c:v>43959</c:v>
                </c:pt>
                <c:pt idx="284">
                  <c:v>43952</c:v>
                </c:pt>
                <c:pt idx="285">
                  <c:v>43945</c:v>
                </c:pt>
                <c:pt idx="286">
                  <c:v>43938</c:v>
                </c:pt>
                <c:pt idx="287">
                  <c:v>43931</c:v>
                </c:pt>
                <c:pt idx="288">
                  <c:v>43924</c:v>
                </c:pt>
                <c:pt idx="289">
                  <c:v>43917</c:v>
                </c:pt>
                <c:pt idx="290">
                  <c:v>43910</c:v>
                </c:pt>
                <c:pt idx="291">
                  <c:v>43903</c:v>
                </c:pt>
                <c:pt idx="292">
                  <c:v>43896</c:v>
                </c:pt>
                <c:pt idx="293">
                  <c:v>43889</c:v>
                </c:pt>
                <c:pt idx="294">
                  <c:v>43882</c:v>
                </c:pt>
                <c:pt idx="295">
                  <c:v>43875</c:v>
                </c:pt>
                <c:pt idx="296">
                  <c:v>43868</c:v>
                </c:pt>
                <c:pt idx="297">
                  <c:v>43861</c:v>
                </c:pt>
                <c:pt idx="298">
                  <c:v>43854</c:v>
                </c:pt>
                <c:pt idx="299">
                  <c:v>43847</c:v>
                </c:pt>
                <c:pt idx="300">
                  <c:v>43840</c:v>
                </c:pt>
                <c:pt idx="301">
                  <c:v>43833</c:v>
                </c:pt>
                <c:pt idx="302">
                  <c:v>43826</c:v>
                </c:pt>
                <c:pt idx="303">
                  <c:v>43819</c:v>
                </c:pt>
                <c:pt idx="304">
                  <c:v>43812</c:v>
                </c:pt>
                <c:pt idx="305">
                  <c:v>43805</c:v>
                </c:pt>
                <c:pt idx="306">
                  <c:v>43798</c:v>
                </c:pt>
                <c:pt idx="307">
                  <c:v>43791</c:v>
                </c:pt>
                <c:pt idx="308">
                  <c:v>43784</c:v>
                </c:pt>
                <c:pt idx="309">
                  <c:v>43777</c:v>
                </c:pt>
                <c:pt idx="310">
                  <c:v>43770</c:v>
                </c:pt>
                <c:pt idx="311">
                  <c:v>43763</c:v>
                </c:pt>
                <c:pt idx="312">
                  <c:v>43756</c:v>
                </c:pt>
                <c:pt idx="313">
                  <c:v>43749</c:v>
                </c:pt>
                <c:pt idx="314">
                  <c:v>43742</c:v>
                </c:pt>
                <c:pt idx="315">
                  <c:v>43735</c:v>
                </c:pt>
                <c:pt idx="316">
                  <c:v>43728</c:v>
                </c:pt>
                <c:pt idx="317">
                  <c:v>43721</c:v>
                </c:pt>
                <c:pt idx="318">
                  <c:v>43714</c:v>
                </c:pt>
                <c:pt idx="319">
                  <c:v>43707</c:v>
                </c:pt>
                <c:pt idx="320">
                  <c:v>43700</c:v>
                </c:pt>
                <c:pt idx="321">
                  <c:v>43693</c:v>
                </c:pt>
                <c:pt idx="322">
                  <c:v>43686</c:v>
                </c:pt>
                <c:pt idx="323">
                  <c:v>43679</c:v>
                </c:pt>
                <c:pt idx="324">
                  <c:v>43672</c:v>
                </c:pt>
                <c:pt idx="325">
                  <c:v>43665</c:v>
                </c:pt>
                <c:pt idx="326">
                  <c:v>43658</c:v>
                </c:pt>
                <c:pt idx="327">
                  <c:v>43651</c:v>
                </c:pt>
                <c:pt idx="328">
                  <c:v>43644</c:v>
                </c:pt>
                <c:pt idx="329">
                  <c:v>43637</c:v>
                </c:pt>
                <c:pt idx="330">
                  <c:v>43630</c:v>
                </c:pt>
                <c:pt idx="331">
                  <c:v>43623</c:v>
                </c:pt>
                <c:pt idx="332">
                  <c:v>43616</c:v>
                </c:pt>
                <c:pt idx="333">
                  <c:v>43609</c:v>
                </c:pt>
                <c:pt idx="334">
                  <c:v>43602</c:v>
                </c:pt>
                <c:pt idx="335">
                  <c:v>43595</c:v>
                </c:pt>
                <c:pt idx="336">
                  <c:v>43588</c:v>
                </c:pt>
                <c:pt idx="337">
                  <c:v>43581</c:v>
                </c:pt>
                <c:pt idx="338">
                  <c:v>43574</c:v>
                </c:pt>
                <c:pt idx="339">
                  <c:v>43567</c:v>
                </c:pt>
                <c:pt idx="340">
                  <c:v>43560</c:v>
                </c:pt>
                <c:pt idx="341">
                  <c:v>43553</c:v>
                </c:pt>
                <c:pt idx="342">
                  <c:v>43546</c:v>
                </c:pt>
                <c:pt idx="343">
                  <c:v>43539</c:v>
                </c:pt>
                <c:pt idx="344">
                  <c:v>43532</c:v>
                </c:pt>
                <c:pt idx="345">
                  <c:v>43525</c:v>
                </c:pt>
                <c:pt idx="346">
                  <c:v>43518</c:v>
                </c:pt>
                <c:pt idx="347">
                  <c:v>43511</c:v>
                </c:pt>
                <c:pt idx="348">
                  <c:v>43504</c:v>
                </c:pt>
                <c:pt idx="349">
                  <c:v>43497</c:v>
                </c:pt>
                <c:pt idx="350">
                  <c:v>43490</c:v>
                </c:pt>
                <c:pt idx="351">
                  <c:v>43483</c:v>
                </c:pt>
                <c:pt idx="352">
                  <c:v>43476</c:v>
                </c:pt>
                <c:pt idx="353">
                  <c:v>43469</c:v>
                </c:pt>
                <c:pt idx="354">
                  <c:v>43462</c:v>
                </c:pt>
                <c:pt idx="355">
                  <c:v>43455</c:v>
                </c:pt>
                <c:pt idx="356">
                  <c:v>43448</c:v>
                </c:pt>
                <c:pt idx="357">
                  <c:v>43441</c:v>
                </c:pt>
                <c:pt idx="358">
                  <c:v>43434</c:v>
                </c:pt>
                <c:pt idx="359">
                  <c:v>43427</c:v>
                </c:pt>
                <c:pt idx="360">
                  <c:v>43420</c:v>
                </c:pt>
                <c:pt idx="361">
                  <c:v>43413</c:v>
                </c:pt>
                <c:pt idx="362">
                  <c:v>43406</c:v>
                </c:pt>
                <c:pt idx="363">
                  <c:v>43399</c:v>
                </c:pt>
                <c:pt idx="364">
                  <c:v>43392</c:v>
                </c:pt>
                <c:pt idx="365">
                  <c:v>43385</c:v>
                </c:pt>
                <c:pt idx="366">
                  <c:v>43378</c:v>
                </c:pt>
                <c:pt idx="367">
                  <c:v>43371</c:v>
                </c:pt>
                <c:pt idx="368">
                  <c:v>43364</c:v>
                </c:pt>
                <c:pt idx="369">
                  <c:v>43357</c:v>
                </c:pt>
                <c:pt idx="370">
                  <c:v>43350</c:v>
                </c:pt>
                <c:pt idx="371">
                  <c:v>43343</c:v>
                </c:pt>
                <c:pt idx="372">
                  <c:v>43336</c:v>
                </c:pt>
                <c:pt idx="373">
                  <c:v>43329</c:v>
                </c:pt>
                <c:pt idx="374">
                  <c:v>43322</c:v>
                </c:pt>
                <c:pt idx="375">
                  <c:v>43315</c:v>
                </c:pt>
                <c:pt idx="376">
                  <c:v>43308</c:v>
                </c:pt>
                <c:pt idx="377">
                  <c:v>43301</c:v>
                </c:pt>
                <c:pt idx="378">
                  <c:v>43294</c:v>
                </c:pt>
                <c:pt idx="379">
                  <c:v>43287</c:v>
                </c:pt>
                <c:pt idx="380">
                  <c:v>43280</c:v>
                </c:pt>
                <c:pt idx="381">
                  <c:v>43273</c:v>
                </c:pt>
                <c:pt idx="382">
                  <c:v>43266</c:v>
                </c:pt>
                <c:pt idx="383">
                  <c:v>43259</c:v>
                </c:pt>
                <c:pt idx="384">
                  <c:v>43252</c:v>
                </c:pt>
                <c:pt idx="385">
                  <c:v>43245</c:v>
                </c:pt>
                <c:pt idx="386">
                  <c:v>43238</c:v>
                </c:pt>
                <c:pt idx="387">
                  <c:v>43231</c:v>
                </c:pt>
                <c:pt idx="388">
                  <c:v>43224</c:v>
                </c:pt>
                <c:pt idx="389">
                  <c:v>43217</c:v>
                </c:pt>
                <c:pt idx="390">
                  <c:v>43210</c:v>
                </c:pt>
                <c:pt idx="391">
                  <c:v>43203</c:v>
                </c:pt>
                <c:pt idx="392">
                  <c:v>43196</c:v>
                </c:pt>
                <c:pt idx="393">
                  <c:v>43189</c:v>
                </c:pt>
                <c:pt idx="394">
                  <c:v>43182</c:v>
                </c:pt>
                <c:pt idx="395">
                  <c:v>43175</c:v>
                </c:pt>
                <c:pt idx="396">
                  <c:v>43168</c:v>
                </c:pt>
                <c:pt idx="397">
                  <c:v>43161</c:v>
                </c:pt>
                <c:pt idx="398">
                  <c:v>43154</c:v>
                </c:pt>
                <c:pt idx="399">
                  <c:v>43147</c:v>
                </c:pt>
                <c:pt idx="400">
                  <c:v>43140</c:v>
                </c:pt>
                <c:pt idx="401">
                  <c:v>43133</c:v>
                </c:pt>
                <c:pt idx="402">
                  <c:v>43126</c:v>
                </c:pt>
                <c:pt idx="403">
                  <c:v>43119</c:v>
                </c:pt>
                <c:pt idx="404">
                  <c:v>43112</c:v>
                </c:pt>
                <c:pt idx="405">
                  <c:v>43105</c:v>
                </c:pt>
                <c:pt idx="406">
                  <c:v>43098</c:v>
                </c:pt>
                <c:pt idx="407">
                  <c:v>43091</c:v>
                </c:pt>
                <c:pt idx="408">
                  <c:v>43084</c:v>
                </c:pt>
                <c:pt idx="409">
                  <c:v>43077</c:v>
                </c:pt>
                <c:pt idx="410">
                  <c:v>43070</c:v>
                </c:pt>
                <c:pt idx="411">
                  <c:v>43063</c:v>
                </c:pt>
                <c:pt idx="412">
                  <c:v>43056</c:v>
                </c:pt>
                <c:pt idx="413">
                  <c:v>43049</c:v>
                </c:pt>
                <c:pt idx="414">
                  <c:v>43042</c:v>
                </c:pt>
                <c:pt idx="415">
                  <c:v>43035</c:v>
                </c:pt>
                <c:pt idx="416">
                  <c:v>43028</c:v>
                </c:pt>
                <c:pt idx="417">
                  <c:v>43021</c:v>
                </c:pt>
                <c:pt idx="418">
                  <c:v>43014</c:v>
                </c:pt>
                <c:pt idx="419">
                  <c:v>43007</c:v>
                </c:pt>
                <c:pt idx="420">
                  <c:v>43000</c:v>
                </c:pt>
                <c:pt idx="421">
                  <c:v>42993</c:v>
                </c:pt>
                <c:pt idx="422">
                  <c:v>42986</c:v>
                </c:pt>
                <c:pt idx="423">
                  <c:v>42979</c:v>
                </c:pt>
                <c:pt idx="424">
                  <c:v>42972</c:v>
                </c:pt>
                <c:pt idx="425">
                  <c:v>42965</c:v>
                </c:pt>
                <c:pt idx="426">
                  <c:v>42958</c:v>
                </c:pt>
                <c:pt idx="427">
                  <c:v>42951</c:v>
                </c:pt>
                <c:pt idx="428">
                  <c:v>42944</c:v>
                </c:pt>
                <c:pt idx="429">
                  <c:v>42937</c:v>
                </c:pt>
                <c:pt idx="430">
                  <c:v>42930</c:v>
                </c:pt>
                <c:pt idx="431">
                  <c:v>42923</c:v>
                </c:pt>
                <c:pt idx="432">
                  <c:v>42916</c:v>
                </c:pt>
                <c:pt idx="433">
                  <c:v>42909</c:v>
                </c:pt>
                <c:pt idx="434">
                  <c:v>42902</c:v>
                </c:pt>
                <c:pt idx="435">
                  <c:v>42895</c:v>
                </c:pt>
                <c:pt idx="436">
                  <c:v>42888</c:v>
                </c:pt>
                <c:pt idx="437">
                  <c:v>42881</c:v>
                </c:pt>
                <c:pt idx="438">
                  <c:v>42874</c:v>
                </c:pt>
                <c:pt idx="439">
                  <c:v>42867</c:v>
                </c:pt>
                <c:pt idx="440">
                  <c:v>42860</c:v>
                </c:pt>
                <c:pt idx="441">
                  <c:v>42853</c:v>
                </c:pt>
                <c:pt idx="442">
                  <c:v>42846</c:v>
                </c:pt>
                <c:pt idx="443">
                  <c:v>42839</c:v>
                </c:pt>
                <c:pt idx="444">
                  <c:v>42832</c:v>
                </c:pt>
                <c:pt idx="445">
                  <c:v>42825</c:v>
                </c:pt>
                <c:pt idx="446">
                  <c:v>42818</c:v>
                </c:pt>
                <c:pt idx="447">
                  <c:v>42811</c:v>
                </c:pt>
                <c:pt idx="448">
                  <c:v>42804</c:v>
                </c:pt>
                <c:pt idx="449">
                  <c:v>42797</c:v>
                </c:pt>
                <c:pt idx="450">
                  <c:v>42790</c:v>
                </c:pt>
                <c:pt idx="451">
                  <c:v>42783</c:v>
                </c:pt>
                <c:pt idx="452">
                  <c:v>42776</c:v>
                </c:pt>
                <c:pt idx="453">
                  <c:v>42769</c:v>
                </c:pt>
                <c:pt idx="454">
                  <c:v>42762</c:v>
                </c:pt>
                <c:pt idx="455">
                  <c:v>42755</c:v>
                </c:pt>
                <c:pt idx="456">
                  <c:v>42748</c:v>
                </c:pt>
                <c:pt idx="457">
                  <c:v>42741</c:v>
                </c:pt>
                <c:pt idx="458">
                  <c:v>42734</c:v>
                </c:pt>
                <c:pt idx="459">
                  <c:v>42727</c:v>
                </c:pt>
                <c:pt idx="460">
                  <c:v>42720</c:v>
                </c:pt>
                <c:pt idx="461">
                  <c:v>42713</c:v>
                </c:pt>
                <c:pt idx="462">
                  <c:v>42706</c:v>
                </c:pt>
                <c:pt idx="463">
                  <c:v>42699</c:v>
                </c:pt>
                <c:pt idx="464">
                  <c:v>42692</c:v>
                </c:pt>
                <c:pt idx="465">
                  <c:v>42685</c:v>
                </c:pt>
                <c:pt idx="466">
                  <c:v>42678</c:v>
                </c:pt>
                <c:pt idx="467">
                  <c:v>42671</c:v>
                </c:pt>
                <c:pt idx="468">
                  <c:v>42664</c:v>
                </c:pt>
                <c:pt idx="469">
                  <c:v>42657</c:v>
                </c:pt>
                <c:pt idx="470">
                  <c:v>42650</c:v>
                </c:pt>
                <c:pt idx="471">
                  <c:v>42643</c:v>
                </c:pt>
                <c:pt idx="472">
                  <c:v>42636</c:v>
                </c:pt>
                <c:pt idx="473">
                  <c:v>42629</c:v>
                </c:pt>
                <c:pt idx="474">
                  <c:v>42622</c:v>
                </c:pt>
                <c:pt idx="475">
                  <c:v>42615</c:v>
                </c:pt>
                <c:pt idx="476">
                  <c:v>42608</c:v>
                </c:pt>
                <c:pt idx="477">
                  <c:v>42601</c:v>
                </c:pt>
                <c:pt idx="478">
                  <c:v>42594</c:v>
                </c:pt>
                <c:pt idx="479">
                  <c:v>42587</c:v>
                </c:pt>
                <c:pt idx="480">
                  <c:v>42580</c:v>
                </c:pt>
                <c:pt idx="481">
                  <c:v>42573</c:v>
                </c:pt>
                <c:pt idx="482">
                  <c:v>42566</c:v>
                </c:pt>
                <c:pt idx="483">
                  <c:v>42559</c:v>
                </c:pt>
                <c:pt idx="484">
                  <c:v>42552</c:v>
                </c:pt>
                <c:pt idx="485">
                  <c:v>42545</c:v>
                </c:pt>
                <c:pt idx="486">
                  <c:v>42538</c:v>
                </c:pt>
                <c:pt idx="487">
                  <c:v>42531</c:v>
                </c:pt>
                <c:pt idx="488">
                  <c:v>42524</c:v>
                </c:pt>
                <c:pt idx="489">
                  <c:v>42517</c:v>
                </c:pt>
                <c:pt idx="490">
                  <c:v>42510</c:v>
                </c:pt>
                <c:pt idx="491">
                  <c:v>42503</c:v>
                </c:pt>
                <c:pt idx="492">
                  <c:v>42496</c:v>
                </c:pt>
                <c:pt idx="493">
                  <c:v>42489</c:v>
                </c:pt>
                <c:pt idx="494">
                  <c:v>42482</c:v>
                </c:pt>
                <c:pt idx="495">
                  <c:v>42475</c:v>
                </c:pt>
                <c:pt idx="496">
                  <c:v>42468</c:v>
                </c:pt>
                <c:pt idx="497">
                  <c:v>42461</c:v>
                </c:pt>
                <c:pt idx="498">
                  <c:v>42454</c:v>
                </c:pt>
                <c:pt idx="499">
                  <c:v>42447</c:v>
                </c:pt>
                <c:pt idx="500">
                  <c:v>42440</c:v>
                </c:pt>
                <c:pt idx="501">
                  <c:v>42433</c:v>
                </c:pt>
                <c:pt idx="502">
                  <c:v>42426</c:v>
                </c:pt>
                <c:pt idx="503">
                  <c:v>42419</c:v>
                </c:pt>
                <c:pt idx="504">
                  <c:v>42412</c:v>
                </c:pt>
                <c:pt idx="505">
                  <c:v>42405</c:v>
                </c:pt>
                <c:pt idx="506">
                  <c:v>42398</c:v>
                </c:pt>
                <c:pt idx="507">
                  <c:v>42391</c:v>
                </c:pt>
                <c:pt idx="508">
                  <c:v>42384</c:v>
                </c:pt>
                <c:pt idx="509">
                  <c:v>42377</c:v>
                </c:pt>
                <c:pt idx="510">
                  <c:v>42370</c:v>
                </c:pt>
                <c:pt idx="511">
                  <c:v>42363</c:v>
                </c:pt>
                <c:pt idx="512">
                  <c:v>42356</c:v>
                </c:pt>
                <c:pt idx="513">
                  <c:v>42349</c:v>
                </c:pt>
                <c:pt idx="514">
                  <c:v>42342</c:v>
                </c:pt>
                <c:pt idx="515">
                  <c:v>42335</c:v>
                </c:pt>
                <c:pt idx="516">
                  <c:v>42328</c:v>
                </c:pt>
                <c:pt idx="517">
                  <c:v>42321</c:v>
                </c:pt>
                <c:pt idx="518">
                  <c:v>42314</c:v>
                </c:pt>
                <c:pt idx="519">
                  <c:v>42307</c:v>
                </c:pt>
                <c:pt idx="520">
                  <c:v>42300</c:v>
                </c:pt>
                <c:pt idx="521">
                  <c:v>42293</c:v>
                </c:pt>
                <c:pt idx="522">
                  <c:v>42286</c:v>
                </c:pt>
                <c:pt idx="523">
                  <c:v>42279</c:v>
                </c:pt>
                <c:pt idx="524">
                  <c:v>42272</c:v>
                </c:pt>
                <c:pt idx="525">
                  <c:v>42265</c:v>
                </c:pt>
                <c:pt idx="526">
                  <c:v>42258</c:v>
                </c:pt>
                <c:pt idx="527">
                  <c:v>42251</c:v>
                </c:pt>
                <c:pt idx="528">
                  <c:v>42244</c:v>
                </c:pt>
                <c:pt idx="529">
                  <c:v>42237</c:v>
                </c:pt>
                <c:pt idx="530">
                  <c:v>42230</c:v>
                </c:pt>
                <c:pt idx="531">
                  <c:v>42223</c:v>
                </c:pt>
                <c:pt idx="532">
                  <c:v>42216</c:v>
                </c:pt>
                <c:pt idx="533">
                  <c:v>42209</c:v>
                </c:pt>
                <c:pt idx="534">
                  <c:v>42202</c:v>
                </c:pt>
                <c:pt idx="535">
                  <c:v>42195</c:v>
                </c:pt>
                <c:pt idx="536">
                  <c:v>42188</c:v>
                </c:pt>
                <c:pt idx="537">
                  <c:v>42181</c:v>
                </c:pt>
                <c:pt idx="538">
                  <c:v>42174</c:v>
                </c:pt>
                <c:pt idx="539">
                  <c:v>42167</c:v>
                </c:pt>
                <c:pt idx="540">
                  <c:v>42160</c:v>
                </c:pt>
                <c:pt idx="541">
                  <c:v>42153</c:v>
                </c:pt>
                <c:pt idx="542">
                  <c:v>42146</c:v>
                </c:pt>
                <c:pt idx="543">
                  <c:v>42139</c:v>
                </c:pt>
                <c:pt idx="544">
                  <c:v>42132</c:v>
                </c:pt>
                <c:pt idx="545">
                  <c:v>42125</c:v>
                </c:pt>
                <c:pt idx="546">
                  <c:v>42118</c:v>
                </c:pt>
                <c:pt idx="547">
                  <c:v>42111</c:v>
                </c:pt>
                <c:pt idx="548">
                  <c:v>42104</c:v>
                </c:pt>
                <c:pt idx="549">
                  <c:v>42097</c:v>
                </c:pt>
                <c:pt idx="550">
                  <c:v>42090</c:v>
                </c:pt>
                <c:pt idx="551">
                  <c:v>42083</c:v>
                </c:pt>
                <c:pt idx="552">
                  <c:v>42076</c:v>
                </c:pt>
                <c:pt idx="553">
                  <c:v>42069</c:v>
                </c:pt>
                <c:pt idx="554">
                  <c:v>42062</c:v>
                </c:pt>
                <c:pt idx="555">
                  <c:v>42055</c:v>
                </c:pt>
                <c:pt idx="556">
                  <c:v>42048</c:v>
                </c:pt>
                <c:pt idx="557">
                  <c:v>42041</c:v>
                </c:pt>
                <c:pt idx="558">
                  <c:v>42034</c:v>
                </c:pt>
                <c:pt idx="559">
                  <c:v>42027</c:v>
                </c:pt>
                <c:pt idx="560">
                  <c:v>42020</c:v>
                </c:pt>
                <c:pt idx="561">
                  <c:v>42013</c:v>
                </c:pt>
                <c:pt idx="562">
                  <c:v>42006</c:v>
                </c:pt>
                <c:pt idx="563">
                  <c:v>41999</c:v>
                </c:pt>
                <c:pt idx="564">
                  <c:v>41992</c:v>
                </c:pt>
                <c:pt idx="565">
                  <c:v>41985</c:v>
                </c:pt>
                <c:pt idx="566">
                  <c:v>41978</c:v>
                </c:pt>
                <c:pt idx="567">
                  <c:v>41971</c:v>
                </c:pt>
                <c:pt idx="568">
                  <c:v>41964</c:v>
                </c:pt>
                <c:pt idx="569">
                  <c:v>41957</c:v>
                </c:pt>
                <c:pt idx="570">
                  <c:v>41950</c:v>
                </c:pt>
                <c:pt idx="571">
                  <c:v>41943</c:v>
                </c:pt>
                <c:pt idx="572">
                  <c:v>41936</c:v>
                </c:pt>
                <c:pt idx="573">
                  <c:v>41929</c:v>
                </c:pt>
                <c:pt idx="574">
                  <c:v>41922</c:v>
                </c:pt>
                <c:pt idx="575">
                  <c:v>41915</c:v>
                </c:pt>
                <c:pt idx="576">
                  <c:v>41908</c:v>
                </c:pt>
                <c:pt idx="577">
                  <c:v>41901</c:v>
                </c:pt>
                <c:pt idx="578">
                  <c:v>41894</c:v>
                </c:pt>
                <c:pt idx="579">
                  <c:v>41887</c:v>
                </c:pt>
                <c:pt idx="580">
                  <c:v>41880</c:v>
                </c:pt>
                <c:pt idx="581">
                  <c:v>41873</c:v>
                </c:pt>
                <c:pt idx="582">
                  <c:v>41866</c:v>
                </c:pt>
                <c:pt idx="583">
                  <c:v>41859</c:v>
                </c:pt>
                <c:pt idx="584">
                  <c:v>41852</c:v>
                </c:pt>
                <c:pt idx="585">
                  <c:v>41845</c:v>
                </c:pt>
                <c:pt idx="586">
                  <c:v>41838</c:v>
                </c:pt>
                <c:pt idx="587">
                  <c:v>41831</c:v>
                </c:pt>
                <c:pt idx="588">
                  <c:v>41824</c:v>
                </c:pt>
                <c:pt idx="589">
                  <c:v>41817</c:v>
                </c:pt>
                <c:pt idx="590">
                  <c:v>41810</c:v>
                </c:pt>
                <c:pt idx="591">
                  <c:v>41803</c:v>
                </c:pt>
                <c:pt idx="592">
                  <c:v>41796</c:v>
                </c:pt>
                <c:pt idx="593">
                  <c:v>41789</c:v>
                </c:pt>
                <c:pt idx="594">
                  <c:v>41782</c:v>
                </c:pt>
                <c:pt idx="595">
                  <c:v>41775</c:v>
                </c:pt>
                <c:pt idx="596">
                  <c:v>41768</c:v>
                </c:pt>
                <c:pt idx="597">
                  <c:v>41761</c:v>
                </c:pt>
                <c:pt idx="598">
                  <c:v>41754</c:v>
                </c:pt>
                <c:pt idx="599">
                  <c:v>41747</c:v>
                </c:pt>
                <c:pt idx="600">
                  <c:v>41740</c:v>
                </c:pt>
                <c:pt idx="601">
                  <c:v>41733</c:v>
                </c:pt>
                <c:pt idx="602">
                  <c:v>41726</c:v>
                </c:pt>
                <c:pt idx="603">
                  <c:v>41719</c:v>
                </c:pt>
                <c:pt idx="604">
                  <c:v>41712</c:v>
                </c:pt>
                <c:pt idx="605">
                  <c:v>41705</c:v>
                </c:pt>
                <c:pt idx="606">
                  <c:v>41698</c:v>
                </c:pt>
                <c:pt idx="607">
                  <c:v>41691</c:v>
                </c:pt>
                <c:pt idx="608">
                  <c:v>41684</c:v>
                </c:pt>
                <c:pt idx="609">
                  <c:v>41677</c:v>
                </c:pt>
                <c:pt idx="610">
                  <c:v>41670</c:v>
                </c:pt>
                <c:pt idx="611">
                  <c:v>41663</c:v>
                </c:pt>
                <c:pt idx="612">
                  <c:v>41656</c:v>
                </c:pt>
                <c:pt idx="613">
                  <c:v>41649</c:v>
                </c:pt>
                <c:pt idx="614">
                  <c:v>41642</c:v>
                </c:pt>
                <c:pt idx="615">
                  <c:v>41635</c:v>
                </c:pt>
                <c:pt idx="616">
                  <c:v>41628</c:v>
                </c:pt>
                <c:pt idx="617">
                  <c:v>41621</c:v>
                </c:pt>
                <c:pt idx="618">
                  <c:v>41614</c:v>
                </c:pt>
                <c:pt idx="619">
                  <c:v>41607</c:v>
                </c:pt>
                <c:pt idx="620">
                  <c:v>41600</c:v>
                </c:pt>
                <c:pt idx="621">
                  <c:v>41593</c:v>
                </c:pt>
                <c:pt idx="622">
                  <c:v>41586</c:v>
                </c:pt>
                <c:pt idx="623">
                  <c:v>41579</c:v>
                </c:pt>
                <c:pt idx="624">
                  <c:v>41572</c:v>
                </c:pt>
                <c:pt idx="625">
                  <c:v>41565</c:v>
                </c:pt>
                <c:pt idx="626">
                  <c:v>41558</c:v>
                </c:pt>
                <c:pt idx="627">
                  <c:v>41551</c:v>
                </c:pt>
                <c:pt idx="628">
                  <c:v>41544</c:v>
                </c:pt>
                <c:pt idx="629">
                  <c:v>41537</c:v>
                </c:pt>
                <c:pt idx="630">
                  <c:v>41530</c:v>
                </c:pt>
                <c:pt idx="631">
                  <c:v>41523</c:v>
                </c:pt>
                <c:pt idx="632">
                  <c:v>41516</c:v>
                </c:pt>
                <c:pt idx="633">
                  <c:v>41509</c:v>
                </c:pt>
                <c:pt idx="634">
                  <c:v>41502</c:v>
                </c:pt>
                <c:pt idx="635">
                  <c:v>41495</c:v>
                </c:pt>
                <c:pt idx="636">
                  <c:v>41488</c:v>
                </c:pt>
                <c:pt idx="637">
                  <c:v>41481</c:v>
                </c:pt>
                <c:pt idx="638">
                  <c:v>41474</c:v>
                </c:pt>
                <c:pt idx="639">
                  <c:v>41467</c:v>
                </c:pt>
                <c:pt idx="640">
                  <c:v>41460</c:v>
                </c:pt>
                <c:pt idx="641">
                  <c:v>41453</c:v>
                </c:pt>
                <c:pt idx="642">
                  <c:v>41446</c:v>
                </c:pt>
                <c:pt idx="643">
                  <c:v>41439</c:v>
                </c:pt>
                <c:pt idx="644">
                  <c:v>41432</c:v>
                </c:pt>
                <c:pt idx="645">
                  <c:v>41425</c:v>
                </c:pt>
                <c:pt idx="646">
                  <c:v>41418</c:v>
                </c:pt>
                <c:pt idx="647">
                  <c:v>41411</c:v>
                </c:pt>
                <c:pt idx="648">
                  <c:v>41404</c:v>
                </c:pt>
                <c:pt idx="649">
                  <c:v>41397</c:v>
                </c:pt>
                <c:pt idx="650">
                  <c:v>41390</c:v>
                </c:pt>
                <c:pt idx="651">
                  <c:v>41383</c:v>
                </c:pt>
                <c:pt idx="652">
                  <c:v>41376</c:v>
                </c:pt>
                <c:pt idx="653">
                  <c:v>41369</c:v>
                </c:pt>
                <c:pt idx="654">
                  <c:v>41362</c:v>
                </c:pt>
                <c:pt idx="655">
                  <c:v>41355</c:v>
                </c:pt>
                <c:pt idx="656">
                  <c:v>41348</c:v>
                </c:pt>
                <c:pt idx="657">
                  <c:v>41341</c:v>
                </c:pt>
                <c:pt idx="658">
                  <c:v>41334</c:v>
                </c:pt>
                <c:pt idx="659">
                  <c:v>41327</c:v>
                </c:pt>
                <c:pt idx="660">
                  <c:v>41320</c:v>
                </c:pt>
                <c:pt idx="661">
                  <c:v>41313</c:v>
                </c:pt>
                <c:pt idx="662">
                  <c:v>41306</c:v>
                </c:pt>
                <c:pt idx="663">
                  <c:v>41299</c:v>
                </c:pt>
                <c:pt idx="664">
                  <c:v>41292</c:v>
                </c:pt>
                <c:pt idx="665">
                  <c:v>41285</c:v>
                </c:pt>
                <c:pt idx="666">
                  <c:v>41278</c:v>
                </c:pt>
                <c:pt idx="667">
                  <c:v>41271</c:v>
                </c:pt>
                <c:pt idx="668">
                  <c:v>41264</c:v>
                </c:pt>
                <c:pt idx="669">
                  <c:v>41257</c:v>
                </c:pt>
                <c:pt idx="670">
                  <c:v>41250</c:v>
                </c:pt>
                <c:pt idx="671">
                  <c:v>41243</c:v>
                </c:pt>
                <c:pt idx="672">
                  <c:v>41236</c:v>
                </c:pt>
                <c:pt idx="673">
                  <c:v>41229</c:v>
                </c:pt>
                <c:pt idx="674">
                  <c:v>41222</c:v>
                </c:pt>
                <c:pt idx="675">
                  <c:v>41215</c:v>
                </c:pt>
                <c:pt idx="676">
                  <c:v>41208</c:v>
                </c:pt>
                <c:pt idx="677">
                  <c:v>41201</c:v>
                </c:pt>
                <c:pt idx="678">
                  <c:v>41194</c:v>
                </c:pt>
                <c:pt idx="679">
                  <c:v>41187</c:v>
                </c:pt>
                <c:pt idx="680">
                  <c:v>41180</c:v>
                </c:pt>
                <c:pt idx="681">
                  <c:v>41173</c:v>
                </c:pt>
                <c:pt idx="682">
                  <c:v>41166</c:v>
                </c:pt>
                <c:pt idx="683">
                  <c:v>41159</c:v>
                </c:pt>
                <c:pt idx="684">
                  <c:v>41152</c:v>
                </c:pt>
                <c:pt idx="685">
                  <c:v>41145</c:v>
                </c:pt>
                <c:pt idx="686">
                  <c:v>41138</c:v>
                </c:pt>
                <c:pt idx="687">
                  <c:v>41131</c:v>
                </c:pt>
                <c:pt idx="688">
                  <c:v>41124</c:v>
                </c:pt>
                <c:pt idx="689">
                  <c:v>41117</c:v>
                </c:pt>
                <c:pt idx="690">
                  <c:v>41110</c:v>
                </c:pt>
                <c:pt idx="691">
                  <c:v>41103</c:v>
                </c:pt>
                <c:pt idx="692">
                  <c:v>41096</c:v>
                </c:pt>
                <c:pt idx="693">
                  <c:v>41089</c:v>
                </c:pt>
                <c:pt idx="694">
                  <c:v>41082</c:v>
                </c:pt>
                <c:pt idx="695">
                  <c:v>41075</c:v>
                </c:pt>
                <c:pt idx="696">
                  <c:v>41068</c:v>
                </c:pt>
                <c:pt idx="697">
                  <c:v>41061</c:v>
                </c:pt>
                <c:pt idx="698">
                  <c:v>41054</c:v>
                </c:pt>
                <c:pt idx="699">
                  <c:v>41047</c:v>
                </c:pt>
                <c:pt idx="700">
                  <c:v>41040</c:v>
                </c:pt>
                <c:pt idx="701">
                  <c:v>41033</c:v>
                </c:pt>
                <c:pt idx="702">
                  <c:v>41026</c:v>
                </c:pt>
                <c:pt idx="703">
                  <c:v>41019</c:v>
                </c:pt>
                <c:pt idx="704">
                  <c:v>41012</c:v>
                </c:pt>
                <c:pt idx="705">
                  <c:v>41005</c:v>
                </c:pt>
                <c:pt idx="706">
                  <c:v>40998</c:v>
                </c:pt>
                <c:pt idx="707">
                  <c:v>40991</c:v>
                </c:pt>
                <c:pt idx="708">
                  <c:v>40984</c:v>
                </c:pt>
                <c:pt idx="709">
                  <c:v>40977</c:v>
                </c:pt>
                <c:pt idx="710">
                  <c:v>40970</c:v>
                </c:pt>
                <c:pt idx="711">
                  <c:v>40963</c:v>
                </c:pt>
                <c:pt idx="712">
                  <c:v>40956</c:v>
                </c:pt>
                <c:pt idx="713">
                  <c:v>40949</c:v>
                </c:pt>
                <c:pt idx="714">
                  <c:v>40942</c:v>
                </c:pt>
                <c:pt idx="715">
                  <c:v>40935</c:v>
                </c:pt>
                <c:pt idx="716">
                  <c:v>40928</c:v>
                </c:pt>
                <c:pt idx="717">
                  <c:v>40921</c:v>
                </c:pt>
                <c:pt idx="718">
                  <c:v>40914</c:v>
                </c:pt>
                <c:pt idx="719">
                  <c:v>40907</c:v>
                </c:pt>
                <c:pt idx="720">
                  <c:v>40900</c:v>
                </c:pt>
                <c:pt idx="721">
                  <c:v>40893</c:v>
                </c:pt>
                <c:pt idx="722">
                  <c:v>40886</c:v>
                </c:pt>
                <c:pt idx="723">
                  <c:v>40879</c:v>
                </c:pt>
                <c:pt idx="724">
                  <c:v>40872</c:v>
                </c:pt>
                <c:pt idx="725">
                  <c:v>40865</c:v>
                </c:pt>
                <c:pt idx="726">
                  <c:v>40858</c:v>
                </c:pt>
                <c:pt idx="727">
                  <c:v>40851</c:v>
                </c:pt>
                <c:pt idx="728">
                  <c:v>40844</c:v>
                </c:pt>
                <c:pt idx="729">
                  <c:v>40837</c:v>
                </c:pt>
                <c:pt idx="730">
                  <c:v>40830</c:v>
                </c:pt>
                <c:pt idx="731">
                  <c:v>40823</c:v>
                </c:pt>
                <c:pt idx="732">
                  <c:v>40816</c:v>
                </c:pt>
                <c:pt idx="733">
                  <c:v>40809</c:v>
                </c:pt>
                <c:pt idx="734">
                  <c:v>40802</c:v>
                </c:pt>
                <c:pt idx="735">
                  <c:v>40795</c:v>
                </c:pt>
                <c:pt idx="736">
                  <c:v>40788</c:v>
                </c:pt>
                <c:pt idx="737">
                  <c:v>40781</c:v>
                </c:pt>
                <c:pt idx="738">
                  <c:v>40774</c:v>
                </c:pt>
                <c:pt idx="739">
                  <c:v>40767</c:v>
                </c:pt>
                <c:pt idx="740">
                  <c:v>40760</c:v>
                </c:pt>
                <c:pt idx="741">
                  <c:v>40753</c:v>
                </c:pt>
                <c:pt idx="742">
                  <c:v>40746</c:v>
                </c:pt>
                <c:pt idx="743">
                  <c:v>40739</c:v>
                </c:pt>
                <c:pt idx="744">
                  <c:v>40732</c:v>
                </c:pt>
                <c:pt idx="745">
                  <c:v>40725</c:v>
                </c:pt>
                <c:pt idx="746">
                  <c:v>40718</c:v>
                </c:pt>
                <c:pt idx="747">
                  <c:v>40711</c:v>
                </c:pt>
                <c:pt idx="748">
                  <c:v>40704</c:v>
                </c:pt>
                <c:pt idx="749">
                  <c:v>40697</c:v>
                </c:pt>
                <c:pt idx="750">
                  <c:v>40690</c:v>
                </c:pt>
                <c:pt idx="751">
                  <c:v>40683</c:v>
                </c:pt>
                <c:pt idx="752">
                  <c:v>40676</c:v>
                </c:pt>
                <c:pt idx="753">
                  <c:v>40669</c:v>
                </c:pt>
                <c:pt idx="754">
                  <c:v>40662</c:v>
                </c:pt>
                <c:pt idx="755">
                  <c:v>40655</c:v>
                </c:pt>
                <c:pt idx="756">
                  <c:v>40648</c:v>
                </c:pt>
                <c:pt idx="757">
                  <c:v>40641</c:v>
                </c:pt>
                <c:pt idx="758">
                  <c:v>40634</c:v>
                </c:pt>
                <c:pt idx="759">
                  <c:v>40627</c:v>
                </c:pt>
                <c:pt idx="760">
                  <c:v>40620</c:v>
                </c:pt>
                <c:pt idx="761">
                  <c:v>40613</c:v>
                </c:pt>
                <c:pt idx="762">
                  <c:v>40606</c:v>
                </c:pt>
                <c:pt idx="763">
                  <c:v>40599</c:v>
                </c:pt>
                <c:pt idx="764">
                  <c:v>40592</c:v>
                </c:pt>
                <c:pt idx="765">
                  <c:v>40585</c:v>
                </c:pt>
                <c:pt idx="766">
                  <c:v>40578</c:v>
                </c:pt>
                <c:pt idx="767">
                  <c:v>40571</c:v>
                </c:pt>
                <c:pt idx="768">
                  <c:v>40564</c:v>
                </c:pt>
                <c:pt idx="769">
                  <c:v>40557</c:v>
                </c:pt>
                <c:pt idx="770">
                  <c:v>40550</c:v>
                </c:pt>
                <c:pt idx="771">
                  <c:v>40543</c:v>
                </c:pt>
                <c:pt idx="772">
                  <c:v>40536</c:v>
                </c:pt>
                <c:pt idx="773">
                  <c:v>40529</c:v>
                </c:pt>
                <c:pt idx="774">
                  <c:v>40522</c:v>
                </c:pt>
                <c:pt idx="775">
                  <c:v>40515</c:v>
                </c:pt>
                <c:pt idx="776">
                  <c:v>40508</c:v>
                </c:pt>
                <c:pt idx="777">
                  <c:v>40501</c:v>
                </c:pt>
                <c:pt idx="778">
                  <c:v>40494</c:v>
                </c:pt>
                <c:pt idx="779">
                  <c:v>40487</c:v>
                </c:pt>
                <c:pt idx="780">
                  <c:v>40480</c:v>
                </c:pt>
                <c:pt idx="781">
                  <c:v>40473</c:v>
                </c:pt>
                <c:pt idx="782">
                  <c:v>40466</c:v>
                </c:pt>
                <c:pt idx="783">
                  <c:v>40459</c:v>
                </c:pt>
                <c:pt idx="784">
                  <c:v>40452</c:v>
                </c:pt>
                <c:pt idx="785">
                  <c:v>40445</c:v>
                </c:pt>
                <c:pt idx="786">
                  <c:v>40438</c:v>
                </c:pt>
                <c:pt idx="787">
                  <c:v>40431</c:v>
                </c:pt>
                <c:pt idx="788">
                  <c:v>40424</c:v>
                </c:pt>
                <c:pt idx="789">
                  <c:v>40417</c:v>
                </c:pt>
                <c:pt idx="790">
                  <c:v>40410</c:v>
                </c:pt>
                <c:pt idx="791">
                  <c:v>40403</c:v>
                </c:pt>
                <c:pt idx="792">
                  <c:v>40396</c:v>
                </c:pt>
                <c:pt idx="793">
                  <c:v>40389</c:v>
                </c:pt>
                <c:pt idx="794">
                  <c:v>40382</c:v>
                </c:pt>
                <c:pt idx="795">
                  <c:v>40375</c:v>
                </c:pt>
                <c:pt idx="796">
                  <c:v>40368</c:v>
                </c:pt>
                <c:pt idx="797">
                  <c:v>40361</c:v>
                </c:pt>
                <c:pt idx="798">
                  <c:v>40354</c:v>
                </c:pt>
                <c:pt idx="799">
                  <c:v>40347</c:v>
                </c:pt>
                <c:pt idx="800">
                  <c:v>40340</c:v>
                </c:pt>
                <c:pt idx="801">
                  <c:v>40333</c:v>
                </c:pt>
                <c:pt idx="802">
                  <c:v>40326</c:v>
                </c:pt>
                <c:pt idx="803">
                  <c:v>40319</c:v>
                </c:pt>
                <c:pt idx="804">
                  <c:v>40312</c:v>
                </c:pt>
                <c:pt idx="805">
                  <c:v>40305</c:v>
                </c:pt>
                <c:pt idx="806">
                  <c:v>40298</c:v>
                </c:pt>
                <c:pt idx="807">
                  <c:v>40291</c:v>
                </c:pt>
                <c:pt idx="808">
                  <c:v>40284</c:v>
                </c:pt>
                <c:pt idx="809">
                  <c:v>40277</c:v>
                </c:pt>
                <c:pt idx="810">
                  <c:v>40270</c:v>
                </c:pt>
                <c:pt idx="811">
                  <c:v>40263</c:v>
                </c:pt>
                <c:pt idx="812">
                  <c:v>40256</c:v>
                </c:pt>
                <c:pt idx="813">
                  <c:v>40249</c:v>
                </c:pt>
                <c:pt idx="814">
                  <c:v>40242</c:v>
                </c:pt>
                <c:pt idx="815">
                  <c:v>40235</c:v>
                </c:pt>
                <c:pt idx="816">
                  <c:v>40228</c:v>
                </c:pt>
                <c:pt idx="817">
                  <c:v>40221</c:v>
                </c:pt>
                <c:pt idx="818">
                  <c:v>40214</c:v>
                </c:pt>
                <c:pt idx="819">
                  <c:v>40207</c:v>
                </c:pt>
                <c:pt idx="820">
                  <c:v>40200</c:v>
                </c:pt>
                <c:pt idx="821">
                  <c:v>40193</c:v>
                </c:pt>
                <c:pt idx="822">
                  <c:v>40186</c:v>
                </c:pt>
                <c:pt idx="823">
                  <c:v>40179</c:v>
                </c:pt>
                <c:pt idx="824">
                  <c:v>40172</c:v>
                </c:pt>
                <c:pt idx="825">
                  <c:v>40165</c:v>
                </c:pt>
                <c:pt idx="826">
                  <c:v>40158</c:v>
                </c:pt>
                <c:pt idx="827">
                  <c:v>40151</c:v>
                </c:pt>
                <c:pt idx="828">
                  <c:v>40144</c:v>
                </c:pt>
                <c:pt idx="829">
                  <c:v>40137</c:v>
                </c:pt>
                <c:pt idx="830">
                  <c:v>40130</c:v>
                </c:pt>
                <c:pt idx="831">
                  <c:v>40123</c:v>
                </c:pt>
                <c:pt idx="832">
                  <c:v>40116</c:v>
                </c:pt>
                <c:pt idx="833">
                  <c:v>40109</c:v>
                </c:pt>
                <c:pt idx="834">
                  <c:v>40102</c:v>
                </c:pt>
                <c:pt idx="835">
                  <c:v>40095</c:v>
                </c:pt>
                <c:pt idx="836">
                  <c:v>40088</c:v>
                </c:pt>
                <c:pt idx="837">
                  <c:v>40081</c:v>
                </c:pt>
                <c:pt idx="838">
                  <c:v>40074</c:v>
                </c:pt>
                <c:pt idx="839">
                  <c:v>40067</c:v>
                </c:pt>
                <c:pt idx="840">
                  <c:v>40060</c:v>
                </c:pt>
                <c:pt idx="841">
                  <c:v>40053</c:v>
                </c:pt>
                <c:pt idx="842">
                  <c:v>40046</c:v>
                </c:pt>
                <c:pt idx="843">
                  <c:v>40039</c:v>
                </c:pt>
                <c:pt idx="844">
                  <c:v>40032</c:v>
                </c:pt>
                <c:pt idx="845">
                  <c:v>40025</c:v>
                </c:pt>
                <c:pt idx="846">
                  <c:v>40018</c:v>
                </c:pt>
                <c:pt idx="847">
                  <c:v>40011</c:v>
                </c:pt>
                <c:pt idx="848">
                  <c:v>40004</c:v>
                </c:pt>
                <c:pt idx="849">
                  <c:v>39997</c:v>
                </c:pt>
              </c:numCache>
            </c:numRef>
          </c:cat>
          <c:val>
            <c:numRef>
              <c:f>Sheet1!$B$2:$B$851</c:f>
              <c:numCache>
                <c:formatCode>General</c:formatCode>
                <c:ptCount val="850"/>
                <c:pt idx="0">
                  <c:v>98.525999999999996</c:v>
                </c:pt>
                <c:pt idx="1">
                  <c:v>97.722999999999999</c:v>
                </c:pt>
                <c:pt idx="2">
                  <c:v>98.152000000000001</c:v>
                </c:pt>
                <c:pt idx="3">
                  <c:v>97.644000000000005</c:v>
                </c:pt>
                <c:pt idx="4">
                  <c:v>97.55</c:v>
                </c:pt>
                <c:pt idx="5">
                  <c:v>97.768000000000001</c:v>
                </c:pt>
                <c:pt idx="6">
                  <c:v>97.771000000000001</c:v>
                </c:pt>
                <c:pt idx="7">
                  <c:v>97.715999999999994</c:v>
                </c:pt>
                <c:pt idx="8">
                  <c:v>97.852000000000004</c:v>
                </c:pt>
                <c:pt idx="9">
                  <c:v>98.18</c:v>
                </c:pt>
                <c:pt idx="10">
                  <c:v>99.141000000000005</c:v>
                </c:pt>
                <c:pt idx="11">
                  <c:v>97.644999999999996</c:v>
                </c:pt>
                <c:pt idx="12">
                  <c:v>98.481999999999999</c:v>
                </c:pt>
                <c:pt idx="13">
                  <c:v>97.852999999999994</c:v>
                </c:pt>
                <c:pt idx="14">
                  <c:v>97.18</c:v>
                </c:pt>
                <c:pt idx="15">
                  <c:v>97.400999999999996</c:v>
                </c:pt>
                <c:pt idx="16">
                  <c:v>98.706999999999994</c:v>
                </c:pt>
                <c:pt idx="17">
                  <c:v>98.183999999999997</c:v>
                </c:pt>
                <c:pt idx="18">
                  <c:v>99.19</c:v>
                </c:pt>
                <c:pt idx="19">
                  <c:v>99.328999999999994</c:v>
                </c:pt>
                <c:pt idx="20">
                  <c:v>99.111999999999995</c:v>
                </c:pt>
                <c:pt idx="21">
                  <c:v>101.092</c:v>
                </c:pt>
                <c:pt idx="22">
                  <c:v>100.339</c:v>
                </c:pt>
                <c:pt idx="23">
                  <c:v>100.03</c:v>
                </c:pt>
                <c:pt idx="24">
                  <c:v>99.471000000000004</c:v>
                </c:pt>
                <c:pt idx="25">
                  <c:v>99.23</c:v>
                </c:pt>
                <c:pt idx="26">
                  <c:v>100.102</c:v>
                </c:pt>
                <c:pt idx="27">
                  <c:v>103.023</c:v>
                </c:pt>
                <c:pt idx="28">
                  <c:v>104.044</c:v>
                </c:pt>
                <c:pt idx="29">
                  <c:v>104.08799999999999</c:v>
                </c:pt>
                <c:pt idx="30">
                  <c:v>103.718</c:v>
                </c:pt>
                <c:pt idx="31">
                  <c:v>103.83799999999999</c:v>
                </c:pt>
                <c:pt idx="32">
                  <c:v>107.614</c:v>
                </c:pt>
                <c:pt idx="33">
                  <c:v>106.61199999999999</c:v>
                </c:pt>
                <c:pt idx="34">
                  <c:v>106.71</c:v>
                </c:pt>
                <c:pt idx="35">
                  <c:v>108.04</c:v>
                </c:pt>
                <c:pt idx="36">
                  <c:v>108.37</c:v>
                </c:pt>
                <c:pt idx="37">
                  <c:v>107.443</c:v>
                </c:pt>
                <c:pt idx="38">
                  <c:v>109.34699999999999</c:v>
                </c:pt>
                <c:pt idx="39">
                  <c:v>109.65</c:v>
                </c:pt>
                <c:pt idx="40">
                  <c:v>108.952</c:v>
                </c:pt>
                <c:pt idx="41">
                  <c:v>107.998</c:v>
                </c:pt>
                <c:pt idx="42">
                  <c:v>107.621</c:v>
                </c:pt>
                <c:pt idx="43">
                  <c:v>107.003</c:v>
                </c:pt>
                <c:pt idx="44">
                  <c:v>106.05500000000001</c:v>
                </c:pt>
                <c:pt idx="45">
                  <c:v>105.73699999999999</c:v>
                </c:pt>
                <c:pt idx="46">
                  <c:v>107.554</c:v>
                </c:pt>
                <c:pt idx="47">
                  <c:v>106.687</c:v>
                </c:pt>
                <c:pt idx="48">
                  <c:v>104.997</c:v>
                </c:pt>
                <c:pt idx="49">
                  <c:v>104.282</c:v>
                </c:pt>
                <c:pt idx="50">
                  <c:v>104.25700000000001</c:v>
                </c:pt>
                <c:pt idx="51">
                  <c:v>103.49299999999999</c:v>
                </c:pt>
                <c:pt idx="52">
                  <c:v>102.89</c:v>
                </c:pt>
                <c:pt idx="53">
                  <c:v>102.52</c:v>
                </c:pt>
                <c:pt idx="54">
                  <c:v>100.381</c:v>
                </c:pt>
                <c:pt idx="55">
                  <c:v>100.723</c:v>
                </c:pt>
                <c:pt idx="56">
                  <c:v>101.114</c:v>
                </c:pt>
                <c:pt idx="57">
                  <c:v>101.17700000000001</c:v>
                </c:pt>
                <c:pt idx="58">
                  <c:v>101.69799999999999</c:v>
                </c:pt>
                <c:pt idx="59">
                  <c:v>100.718</c:v>
                </c:pt>
                <c:pt idx="60">
                  <c:v>102.46299999999999</c:v>
                </c:pt>
                <c:pt idx="61">
                  <c:v>103.13500000000001</c:v>
                </c:pt>
                <c:pt idx="62">
                  <c:v>103.208</c:v>
                </c:pt>
                <c:pt idx="63">
                  <c:v>104.316</c:v>
                </c:pt>
                <c:pt idx="64">
                  <c:v>104.396</c:v>
                </c:pt>
                <c:pt idx="65">
                  <c:v>104.093</c:v>
                </c:pt>
                <c:pt idx="66">
                  <c:v>104.875</c:v>
                </c:pt>
                <c:pt idx="67">
                  <c:v>105.866</c:v>
                </c:pt>
                <c:pt idx="68">
                  <c:v>105.79600000000001</c:v>
                </c:pt>
                <c:pt idx="69">
                  <c:v>105.55</c:v>
                </c:pt>
                <c:pt idx="70">
                  <c:v>104.88500000000001</c:v>
                </c:pt>
                <c:pt idx="71">
                  <c:v>104.67100000000001</c:v>
                </c:pt>
                <c:pt idx="72">
                  <c:v>104.724</c:v>
                </c:pt>
                <c:pt idx="73">
                  <c:v>104.44499999999999</c:v>
                </c:pt>
                <c:pt idx="74">
                  <c:v>105.301</c:v>
                </c:pt>
                <c:pt idx="75">
                  <c:v>105.03</c:v>
                </c:pt>
                <c:pt idx="76">
                  <c:v>105.938</c:v>
                </c:pt>
                <c:pt idx="77">
                  <c:v>106.154</c:v>
                </c:pt>
                <c:pt idx="78">
                  <c:v>106.038</c:v>
                </c:pt>
                <c:pt idx="79">
                  <c:v>104.298</c:v>
                </c:pt>
                <c:pt idx="80">
                  <c:v>104.48699999999999</c:v>
                </c:pt>
                <c:pt idx="81">
                  <c:v>104.43</c:v>
                </c:pt>
                <c:pt idx="82">
                  <c:v>103.432</c:v>
                </c:pt>
                <c:pt idx="83">
                  <c:v>102.712</c:v>
                </c:pt>
                <c:pt idx="84">
                  <c:v>103.861</c:v>
                </c:pt>
                <c:pt idx="85">
                  <c:v>103.93600000000001</c:v>
                </c:pt>
                <c:pt idx="86">
                  <c:v>104.27500000000001</c:v>
                </c:pt>
                <c:pt idx="87">
                  <c:v>104.111</c:v>
                </c:pt>
                <c:pt idx="88">
                  <c:v>103.922</c:v>
                </c:pt>
                <c:pt idx="89">
                  <c:v>103.43300000000001</c:v>
                </c:pt>
                <c:pt idx="90">
                  <c:v>103.288</c:v>
                </c:pt>
                <c:pt idx="91">
                  <c:v>102.404</c:v>
                </c:pt>
                <c:pt idx="92">
                  <c:v>102.41200000000001</c:v>
                </c:pt>
                <c:pt idx="93">
                  <c:v>101.333</c:v>
                </c:pt>
                <c:pt idx="94">
                  <c:v>101.69799999999999</c:v>
                </c:pt>
                <c:pt idx="95">
                  <c:v>102.55</c:v>
                </c:pt>
                <c:pt idx="96">
                  <c:v>104.01</c:v>
                </c:pt>
                <c:pt idx="97">
                  <c:v>103.268</c:v>
                </c:pt>
                <c:pt idx="98">
                  <c:v>103.40300000000001</c:v>
                </c:pt>
                <c:pt idx="99">
                  <c:v>103.917</c:v>
                </c:pt>
                <c:pt idx="100">
                  <c:v>105.861</c:v>
                </c:pt>
                <c:pt idx="101">
                  <c:v>105.021</c:v>
                </c:pt>
                <c:pt idx="102">
                  <c:v>106.559</c:v>
                </c:pt>
                <c:pt idx="103">
                  <c:v>106.163</c:v>
                </c:pt>
                <c:pt idx="104">
                  <c:v>106.648</c:v>
                </c:pt>
                <c:pt idx="105">
                  <c:v>106.044</c:v>
                </c:pt>
                <c:pt idx="106">
                  <c:v>106.17400000000001</c:v>
                </c:pt>
                <c:pt idx="107">
                  <c:v>105.583</c:v>
                </c:pt>
                <c:pt idx="108">
                  <c:v>105.322</c:v>
                </c:pt>
                <c:pt idx="109">
                  <c:v>105.09</c:v>
                </c:pt>
                <c:pt idx="110">
                  <c:v>104.236</c:v>
                </c:pt>
                <c:pt idx="111">
                  <c:v>104.077</c:v>
                </c:pt>
                <c:pt idx="112">
                  <c:v>103.375</c:v>
                </c:pt>
                <c:pt idx="113">
                  <c:v>102.842</c:v>
                </c:pt>
                <c:pt idx="114">
                  <c:v>102.017</c:v>
                </c:pt>
                <c:pt idx="115">
                  <c:v>101.622</c:v>
                </c:pt>
                <c:pt idx="116">
                  <c:v>101.071</c:v>
                </c:pt>
                <c:pt idx="117">
                  <c:v>99.914000000000001</c:v>
                </c:pt>
                <c:pt idx="118">
                  <c:v>102.27200000000001</c:v>
                </c:pt>
                <c:pt idx="119">
                  <c:v>102.91200000000001</c:v>
                </c:pt>
                <c:pt idx="120">
                  <c:v>102.90300000000001</c:v>
                </c:pt>
                <c:pt idx="121">
                  <c:v>102.24299999999999</c:v>
                </c:pt>
                <c:pt idx="122">
                  <c:v>103.557</c:v>
                </c:pt>
                <c:pt idx="123">
                  <c:v>104.015</c:v>
                </c:pt>
                <c:pt idx="124">
                  <c:v>104.206</c:v>
                </c:pt>
                <c:pt idx="125">
                  <c:v>103.19799999999999</c:v>
                </c:pt>
                <c:pt idx="126">
                  <c:v>102.681</c:v>
                </c:pt>
                <c:pt idx="127">
                  <c:v>101.214</c:v>
                </c:pt>
                <c:pt idx="128">
                  <c:v>101.65900000000001</c:v>
                </c:pt>
                <c:pt idx="129">
                  <c:v>101.822</c:v>
                </c:pt>
                <c:pt idx="130">
                  <c:v>101.55200000000001</c:v>
                </c:pt>
                <c:pt idx="131">
                  <c:v>102.092</c:v>
                </c:pt>
                <c:pt idx="132">
                  <c:v>102.506</c:v>
                </c:pt>
                <c:pt idx="133">
                  <c:v>103.116</c:v>
                </c:pt>
                <c:pt idx="134">
                  <c:v>103.708</c:v>
                </c:pt>
                <c:pt idx="135">
                  <c:v>104.57599999999999</c:v>
                </c:pt>
                <c:pt idx="136">
                  <c:v>104.521</c:v>
                </c:pt>
                <c:pt idx="137">
                  <c:v>105.214</c:v>
                </c:pt>
                <c:pt idx="138">
                  <c:v>103.86199999999999</c:v>
                </c:pt>
                <c:pt idx="139">
                  <c:v>103.63</c:v>
                </c:pt>
                <c:pt idx="140">
                  <c:v>102.91500000000001</c:v>
                </c:pt>
                <c:pt idx="141">
                  <c:v>101.92700000000001</c:v>
                </c:pt>
                <c:pt idx="142">
                  <c:v>102.012</c:v>
                </c:pt>
                <c:pt idx="143">
                  <c:v>102.20399999999999</c:v>
                </c:pt>
                <c:pt idx="144">
                  <c:v>103.879</c:v>
                </c:pt>
                <c:pt idx="145">
                  <c:v>103.52200000000001</c:v>
                </c:pt>
                <c:pt idx="146">
                  <c:v>104.31399999999999</c:v>
                </c:pt>
                <c:pt idx="147">
                  <c:v>104.70099999999999</c:v>
                </c:pt>
                <c:pt idx="148">
                  <c:v>104.81</c:v>
                </c:pt>
                <c:pt idx="149">
                  <c:v>104.545</c:v>
                </c:pt>
                <c:pt idx="150">
                  <c:v>105.959</c:v>
                </c:pt>
                <c:pt idx="151">
                  <c:v>106.93</c:v>
                </c:pt>
                <c:pt idx="152">
                  <c:v>106.292</c:v>
                </c:pt>
                <c:pt idx="153">
                  <c:v>110.877</c:v>
                </c:pt>
                <c:pt idx="154">
                  <c:v>110.752</c:v>
                </c:pt>
                <c:pt idx="155">
                  <c:v>112.012</c:v>
                </c:pt>
                <c:pt idx="156">
                  <c:v>113.31100000000001</c:v>
                </c:pt>
                <c:pt idx="157">
                  <c:v>112.795</c:v>
                </c:pt>
                <c:pt idx="158">
                  <c:v>112.117</c:v>
                </c:pt>
                <c:pt idx="159">
                  <c:v>113.19199999999999</c:v>
                </c:pt>
                <c:pt idx="160">
                  <c:v>109.764</c:v>
                </c:pt>
                <c:pt idx="161">
                  <c:v>109.003</c:v>
                </c:pt>
                <c:pt idx="162">
                  <c:v>109.53400000000001</c:v>
                </c:pt>
                <c:pt idx="163">
                  <c:v>108.803</c:v>
                </c:pt>
                <c:pt idx="164">
                  <c:v>108.169</c:v>
                </c:pt>
                <c:pt idx="165">
                  <c:v>105.631</c:v>
                </c:pt>
                <c:pt idx="166">
                  <c:v>106.621</c:v>
                </c:pt>
                <c:pt idx="167">
                  <c:v>105.90300000000001</c:v>
                </c:pt>
                <c:pt idx="168">
                  <c:v>106.73</c:v>
                </c:pt>
                <c:pt idx="169">
                  <c:v>108.063</c:v>
                </c:pt>
                <c:pt idx="170">
                  <c:v>107.00700000000001</c:v>
                </c:pt>
                <c:pt idx="171">
                  <c:v>105.13800000000001</c:v>
                </c:pt>
                <c:pt idx="172">
                  <c:v>104.185</c:v>
                </c:pt>
                <c:pt idx="173">
                  <c:v>104.7</c:v>
                </c:pt>
                <c:pt idx="174">
                  <c:v>104.148</c:v>
                </c:pt>
                <c:pt idx="175">
                  <c:v>102.14</c:v>
                </c:pt>
                <c:pt idx="176">
                  <c:v>101.66800000000001</c:v>
                </c:pt>
                <c:pt idx="177">
                  <c:v>103.15</c:v>
                </c:pt>
                <c:pt idx="178">
                  <c:v>104.563</c:v>
                </c:pt>
                <c:pt idx="179">
                  <c:v>103.66</c:v>
                </c:pt>
                <c:pt idx="180">
                  <c:v>102.959</c:v>
                </c:pt>
                <c:pt idx="181">
                  <c:v>101.22</c:v>
                </c:pt>
                <c:pt idx="182">
                  <c:v>100.5</c:v>
                </c:pt>
                <c:pt idx="183">
                  <c:v>99.796000000000006</c:v>
                </c:pt>
                <c:pt idx="184">
                  <c:v>98.632000000000005</c:v>
                </c:pt>
                <c:pt idx="185">
                  <c:v>98.789000000000001</c:v>
                </c:pt>
                <c:pt idx="186">
                  <c:v>98.233000000000004</c:v>
                </c:pt>
                <c:pt idx="187">
                  <c:v>99.123999999999995</c:v>
                </c:pt>
                <c:pt idx="188">
                  <c:v>98.647999999999996</c:v>
                </c:pt>
                <c:pt idx="189">
                  <c:v>96.614999999999995</c:v>
                </c:pt>
                <c:pt idx="190">
                  <c:v>96.043000000000006</c:v>
                </c:pt>
                <c:pt idx="191">
                  <c:v>96.081999999999994</c:v>
                </c:pt>
                <c:pt idx="192">
                  <c:v>95.484999999999999</c:v>
                </c:pt>
                <c:pt idx="193">
                  <c:v>97.27</c:v>
                </c:pt>
                <c:pt idx="194">
                  <c:v>95.641999999999996</c:v>
                </c:pt>
                <c:pt idx="195">
                  <c:v>95.165000000000006</c:v>
                </c:pt>
                <c:pt idx="196">
                  <c:v>95.718999999999994</c:v>
                </c:pt>
                <c:pt idx="197">
                  <c:v>95.67</c:v>
                </c:pt>
                <c:pt idx="198">
                  <c:v>96.019000000000005</c:v>
                </c:pt>
                <c:pt idx="199">
                  <c:v>96.564999999999998</c:v>
                </c:pt>
                <c:pt idx="200">
                  <c:v>96.096999999999994</c:v>
                </c:pt>
                <c:pt idx="201">
                  <c:v>96.117000000000004</c:v>
                </c:pt>
                <c:pt idx="202">
                  <c:v>96.088999999999999</c:v>
                </c:pt>
                <c:pt idx="203">
                  <c:v>96.031000000000006</c:v>
                </c:pt>
                <c:pt idx="204">
                  <c:v>95.128</c:v>
                </c:pt>
                <c:pt idx="205">
                  <c:v>94.32</c:v>
                </c:pt>
                <c:pt idx="206">
                  <c:v>94.123000000000005</c:v>
                </c:pt>
                <c:pt idx="207">
                  <c:v>93.641999999999996</c:v>
                </c:pt>
                <c:pt idx="208">
                  <c:v>93.936999999999998</c:v>
                </c:pt>
                <c:pt idx="209">
                  <c:v>94.066999999999993</c:v>
                </c:pt>
                <c:pt idx="210">
                  <c:v>94.034999999999997</c:v>
                </c:pt>
                <c:pt idx="211">
                  <c:v>93.326999999999998</c:v>
                </c:pt>
                <c:pt idx="212">
                  <c:v>93.194999999999993</c:v>
                </c:pt>
                <c:pt idx="213">
                  <c:v>92.581999999999994</c:v>
                </c:pt>
                <c:pt idx="214">
                  <c:v>92.034999999999997</c:v>
                </c:pt>
                <c:pt idx="215">
                  <c:v>92.686000000000007</c:v>
                </c:pt>
                <c:pt idx="216">
                  <c:v>93.495999999999995</c:v>
                </c:pt>
                <c:pt idx="217">
                  <c:v>92.518000000000001</c:v>
                </c:pt>
                <c:pt idx="218">
                  <c:v>92.8</c:v>
                </c:pt>
                <c:pt idx="219">
                  <c:v>92.174000000000007</c:v>
                </c:pt>
                <c:pt idx="220">
                  <c:v>92.912000000000006</c:v>
                </c:pt>
                <c:pt idx="221">
                  <c:v>92.686999999999998</c:v>
                </c:pt>
                <c:pt idx="222">
                  <c:v>92.13</c:v>
                </c:pt>
                <c:pt idx="223">
                  <c:v>92.225999999999999</c:v>
                </c:pt>
                <c:pt idx="224">
                  <c:v>91.850999999999999</c:v>
                </c:pt>
                <c:pt idx="225">
                  <c:v>92.224999999999994</c:v>
                </c:pt>
                <c:pt idx="226">
                  <c:v>90.555000000000007</c:v>
                </c:pt>
                <c:pt idx="227">
                  <c:v>90.135999999999996</c:v>
                </c:pt>
                <c:pt idx="228">
                  <c:v>90.031000000000006</c:v>
                </c:pt>
                <c:pt idx="229">
                  <c:v>90.016999999999996</c:v>
                </c:pt>
                <c:pt idx="230">
                  <c:v>90.320999999999998</c:v>
                </c:pt>
                <c:pt idx="231">
                  <c:v>90.233000000000004</c:v>
                </c:pt>
                <c:pt idx="232">
                  <c:v>91.28</c:v>
                </c:pt>
                <c:pt idx="233">
                  <c:v>90.858999999999995</c:v>
                </c:pt>
                <c:pt idx="234">
                  <c:v>91.555999999999997</c:v>
                </c:pt>
                <c:pt idx="235">
                  <c:v>92.162999999999997</c:v>
                </c:pt>
                <c:pt idx="236">
                  <c:v>93.022000000000006</c:v>
                </c:pt>
                <c:pt idx="237">
                  <c:v>92.766000000000005</c:v>
                </c:pt>
                <c:pt idx="238">
                  <c:v>91.918999999999997</c:v>
                </c:pt>
                <c:pt idx="239">
                  <c:v>91.679000000000002</c:v>
                </c:pt>
                <c:pt idx="240">
                  <c:v>91.977000000000004</c:v>
                </c:pt>
                <c:pt idx="241">
                  <c:v>90.879000000000005</c:v>
                </c:pt>
                <c:pt idx="242">
                  <c:v>90.364000000000004</c:v>
                </c:pt>
                <c:pt idx="243">
                  <c:v>90.48</c:v>
                </c:pt>
                <c:pt idx="244">
                  <c:v>91.042000000000002</c:v>
                </c:pt>
                <c:pt idx="245">
                  <c:v>90.584000000000003</c:v>
                </c:pt>
                <c:pt idx="246">
                  <c:v>90.238</c:v>
                </c:pt>
                <c:pt idx="247">
                  <c:v>90.772000000000006</c:v>
                </c:pt>
                <c:pt idx="248">
                  <c:v>90.097999999999999</c:v>
                </c:pt>
                <c:pt idx="249">
                  <c:v>89.936999999999998</c:v>
                </c:pt>
                <c:pt idx="250">
                  <c:v>90.222999999999999</c:v>
                </c:pt>
                <c:pt idx="251">
                  <c:v>90.016000000000005</c:v>
                </c:pt>
                <c:pt idx="252">
                  <c:v>90.975999999999999</c:v>
                </c:pt>
                <c:pt idx="253">
                  <c:v>90.700999999999993</c:v>
                </c:pt>
                <c:pt idx="254">
                  <c:v>91.79</c:v>
                </c:pt>
                <c:pt idx="255">
                  <c:v>92.391999999999996</c:v>
                </c:pt>
                <c:pt idx="256">
                  <c:v>92.754999999999995</c:v>
                </c:pt>
                <c:pt idx="257">
                  <c:v>92.228999999999999</c:v>
                </c:pt>
                <c:pt idx="258">
                  <c:v>94.037999999999997</c:v>
                </c:pt>
                <c:pt idx="259">
                  <c:v>92.768000000000001</c:v>
                </c:pt>
                <c:pt idx="260">
                  <c:v>93.682000000000002</c:v>
                </c:pt>
                <c:pt idx="261">
                  <c:v>93.057000000000002</c:v>
                </c:pt>
                <c:pt idx="262">
                  <c:v>93.843999999999994</c:v>
                </c:pt>
                <c:pt idx="263">
                  <c:v>94.641999999999996</c:v>
                </c:pt>
                <c:pt idx="264">
                  <c:v>92.926000000000002</c:v>
                </c:pt>
                <c:pt idx="265">
                  <c:v>93.332999999999998</c:v>
                </c:pt>
                <c:pt idx="266">
                  <c:v>92.718999999999994</c:v>
                </c:pt>
                <c:pt idx="267">
                  <c:v>92.370999999999995</c:v>
                </c:pt>
                <c:pt idx="268">
                  <c:v>93.247</c:v>
                </c:pt>
                <c:pt idx="269">
                  <c:v>93.096000000000004</c:v>
                </c:pt>
                <c:pt idx="270">
                  <c:v>93.435000000000002</c:v>
                </c:pt>
                <c:pt idx="271">
                  <c:v>93.349000000000004</c:v>
                </c:pt>
                <c:pt idx="272">
                  <c:v>94.435000000000002</c:v>
                </c:pt>
                <c:pt idx="273">
                  <c:v>95.941999999999993</c:v>
                </c:pt>
                <c:pt idx="274">
                  <c:v>96.652000000000001</c:v>
                </c:pt>
                <c:pt idx="275">
                  <c:v>97.171999999999997</c:v>
                </c:pt>
                <c:pt idx="276">
                  <c:v>97.433000000000007</c:v>
                </c:pt>
                <c:pt idx="277">
                  <c:v>97.623000000000005</c:v>
                </c:pt>
                <c:pt idx="278">
                  <c:v>97.319000000000003</c:v>
                </c:pt>
                <c:pt idx="279">
                  <c:v>96.936999999999998</c:v>
                </c:pt>
                <c:pt idx="280">
                  <c:v>98.343999999999994</c:v>
                </c:pt>
                <c:pt idx="281">
                  <c:v>99.863</c:v>
                </c:pt>
                <c:pt idx="282">
                  <c:v>100.402</c:v>
                </c:pt>
                <c:pt idx="283">
                  <c:v>99.733999999999995</c:v>
                </c:pt>
                <c:pt idx="284">
                  <c:v>99.078999999999994</c:v>
                </c:pt>
                <c:pt idx="285">
                  <c:v>100.38</c:v>
                </c:pt>
                <c:pt idx="286">
                  <c:v>99.781999999999996</c:v>
                </c:pt>
                <c:pt idx="287">
                  <c:v>99.481999999999999</c:v>
                </c:pt>
                <c:pt idx="288">
                  <c:v>100.57599999999999</c:v>
                </c:pt>
                <c:pt idx="289">
                  <c:v>98.364999999999995</c:v>
                </c:pt>
                <c:pt idx="290">
                  <c:v>102.81699999999999</c:v>
                </c:pt>
                <c:pt idx="291">
                  <c:v>98.748999999999995</c:v>
                </c:pt>
                <c:pt idx="292">
                  <c:v>95.950999999999993</c:v>
                </c:pt>
                <c:pt idx="293">
                  <c:v>98.132000000000005</c:v>
                </c:pt>
                <c:pt idx="294">
                  <c:v>99.262</c:v>
                </c:pt>
                <c:pt idx="295">
                  <c:v>99.123999999999995</c:v>
                </c:pt>
                <c:pt idx="296">
                  <c:v>98.683999999999997</c:v>
                </c:pt>
                <c:pt idx="297">
                  <c:v>97.39</c:v>
                </c:pt>
                <c:pt idx="298">
                  <c:v>97.852999999999994</c:v>
                </c:pt>
                <c:pt idx="299">
                  <c:v>97.605999999999995</c:v>
                </c:pt>
                <c:pt idx="300">
                  <c:v>97.355999999999995</c:v>
                </c:pt>
                <c:pt idx="301">
                  <c:v>96.837999999999994</c:v>
                </c:pt>
                <c:pt idx="302">
                  <c:v>96.918999999999997</c:v>
                </c:pt>
                <c:pt idx="303">
                  <c:v>97.69</c:v>
                </c:pt>
                <c:pt idx="304">
                  <c:v>97.171999999999997</c:v>
                </c:pt>
                <c:pt idx="305">
                  <c:v>97.7</c:v>
                </c:pt>
                <c:pt idx="306">
                  <c:v>98.272999999999996</c:v>
                </c:pt>
                <c:pt idx="307">
                  <c:v>98.27</c:v>
                </c:pt>
                <c:pt idx="308">
                  <c:v>97.998999999999995</c:v>
                </c:pt>
                <c:pt idx="309">
                  <c:v>98.352999999999994</c:v>
                </c:pt>
                <c:pt idx="310">
                  <c:v>97.239000000000004</c:v>
                </c:pt>
                <c:pt idx="311">
                  <c:v>97.831000000000003</c:v>
                </c:pt>
                <c:pt idx="312">
                  <c:v>97.281999999999996</c:v>
                </c:pt>
                <c:pt idx="313">
                  <c:v>98.301000000000002</c:v>
                </c:pt>
                <c:pt idx="314">
                  <c:v>98.808000000000007</c:v>
                </c:pt>
                <c:pt idx="315">
                  <c:v>99.108999999999995</c:v>
                </c:pt>
                <c:pt idx="316">
                  <c:v>98.513000000000005</c:v>
                </c:pt>
                <c:pt idx="317">
                  <c:v>98.257000000000005</c:v>
                </c:pt>
                <c:pt idx="318">
                  <c:v>98.394000000000005</c:v>
                </c:pt>
                <c:pt idx="319">
                  <c:v>98.915999999999997</c:v>
                </c:pt>
                <c:pt idx="320">
                  <c:v>97.64</c:v>
                </c:pt>
                <c:pt idx="321">
                  <c:v>98.141999999999996</c:v>
                </c:pt>
                <c:pt idx="322">
                  <c:v>97.491</c:v>
                </c:pt>
                <c:pt idx="323">
                  <c:v>98.073999999999998</c:v>
                </c:pt>
                <c:pt idx="324">
                  <c:v>98.01</c:v>
                </c:pt>
                <c:pt idx="325">
                  <c:v>97.150999999999996</c:v>
                </c:pt>
                <c:pt idx="326">
                  <c:v>96.81</c:v>
                </c:pt>
                <c:pt idx="327">
                  <c:v>97.286000000000001</c:v>
                </c:pt>
                <c:pt idx="328">
                  <c:v>96.13</c:v>
                </c:pt>
                <c:pt idx="329">
                  <c:v>96.22</c:v>
                </c:pt>
                <c:pt idx="330">
                  <c:v>97.572000000000003</c:v>
                </c:pt>
                <c:pt idx="331">
                  <c:v>96.543999999999997</c:v>
                </c:pt>
                <c:pt idx="332">
                  <c:v>97.75</c:v>
                </c:pt>
                <c:pt idx="333">
                  <c:v>97.613</c:v>
                </c:pt>
                <c:pt idx="334">
                  <c:v>97.995000000000005</c:v>
                </c:pt>
                <c:pt idx="335">
                  <c:v>97.33</c:v>
                </c:pt>
                <c:pt idx="336">
                  <c:v>97.52</c:v>
                </c:pt>
                <c:pt idx="337">
                  <c:v>98.006</c:v>
                </c:pt>
                <c:pt idx="338">
                  <c:v>97.378</c:v>
                </c:pt>
                <c:pt idx="339">
                  <c:v>96.971999999999994</c:v>
                </c:pt>
                <c:pt idx="340">
                  <c:v>97.394999999999996</c:v>
                </c:pt>
                <c:pt idx="341">
                  <c:v>97.284000000000006</c:v>
                </c:pt>
                <c:pt idx="342">
                  <c:v>96.650999999999996</c:v>
                </c:pt>
                <c:pt idx="343">
                  <c:v>96.594999999999999</c:v>
                </c:pt>
                <c:pt idx="344">
                  <c:v>97.305999999999997</c:v>
                </c:pt>
                <c:pt idx="345">
                  <c:v>96.527000000000001</c:v>
                </c:pt>
                <c:pt idx="346">
                  <c:v>96.507000000000005</c:v>
                </c:pt>
                <c:pt idx="347">
                  <c:v>96.903999999999996</c:v>
                </c:pt>
                <c:pt idx="348">
                  <c:v>96.637</c:v>
                </c:pt>
                <c:pt idx="349">
                  <c:v>95.578999999999994</c:v>
                </c:pt>
                <c:pt idx="350">
                  <c:v>95.793999999999997</c:v>
                </c:pt>
                <c:pt idx="351">
                  <c:v>96.335999999999999</c:v>
                </c:pt>
                <c:pt idx="352">
                  <c:v>95.67</c:v>
                </c:pt>
                <c:pt idx="353">
                  <c:v>96.179000000000002</c:v>
                </c:pt>
                <c:pt idx="354">
                  <c:v>96.402000000000001</c:v>
                </c:pt>
                <c:pt idx="355">
                  <c:v>96.956000000000003</c:v>
                </c:pt>
                <c:pt idx="356">
                  <c:v>97.442999999999998</c:v>
                </c:pt>
                <c:pt idx="357">
                  <c:v>96.513999999999996</c:v>
                </c:pt>
                <c:pt idx="358">
                  <c:v>97.272000000000006</c:v>
                </c:pt>
                <c:pt idx="359">
                  <c:v>96.915999999999997</c:v>
                </c:pt>
                <c:pt idx="360">
                  <c:v>96.465000000000003</c:v>
                </c:pt>
                <c:pt idx="361">
                  <c:v>96.905000000000001</c:v>
                </c:pt>
                <c:pt idx="362">
                  <c:v>96.542000000000002</c:v>
                </c:pt>
                <c:pt idx="363">
                  <c:v>96.358999999999995</c:v>
                </c:pt>
                <c:pt idx="364">
                  <c:v>95.712999999999994</c:v>
                </c:pt>
                <c:pt idx="365">
                  <c:v>95.221000000000004</c:v>
                </c:pt>
                <c:pt idx="366">
                  <c:v>95.623999999999995</c:v>
                </c:pt>
                <c:pt idx="367">
                  <c:v>95.132000000000005</c:v>
                </c:pt>
                <c:pt idx="368">
                  <c:v>94.22</c:v>
                </c:pt>
                <c:pt idx="369">
                  <c:v>94.927000000000007</c:v>
                </c:pt>
                <c:pt idx="370">
                  <c:v>95.364999999999995</c:v>
                </c:pt>
                <c:pt idx="371">
                  <c:v>95.14</c:v>
                </c:pt>
                <c:pt idx="372">
                  <c:v>95.146000000000001</c:v>
                </c:pt>
                <c:pt idx="373">
                  <c:v>96.100999999999999</c:v>
                </c:pt>
                <c:pt idx="374">
                  <c:v>96.356999999999999</c:v>
                </c:pt>
                <c:pt idx="375">
                  <c:v>95.161000000000001</c:v>
                </c:pt>
                <c:pt idx="376">
                  <c:v>94.668999999999997</c:v>
                </c:pt>
                <c:pt idx="377">
                  <c:v>94.475999999999999</c:v>
                </c:pt>
                <c:pt idx="378">
                  <c:v>94.677000000000007</c:v>
                </c:pt>
                <c:pt idx="379">
                  <c:v>93.962999999999994</c:v>
                </c:pt>
                <c:pt idx="380">
                  <c:v>94.47</c:v>
                </c:pt>
                <c:pt idx="381">
                  <c:v>94.52</c:v>
                </c:pt>
                <c:pt idx="382">
                  <c:v>94.787999999999997</c:v>
                </c:pt>
                <c:pt idx="383">
                  <c:v>93.534999999999997</c:v>
                </c:pt>
                <c:pt idx="384">
                  <c:v>94.156000000000006</c:v>
                </c:pt>
                <c:pt idx="385">
                  <c:v>94.253</c:v>
                </c:pt>
                <c:pt idx="386">
                  <c:v>93.637</c:v>
                </c:pt>
                <c:pt idx="387">
                  <c:v>92.537000000000006</c:v>
                </c:pt>
                <c:pt idx="388">
                  <c:v>92.566000000000003</c:v>
                </c:pt>
                <c:pt idx="389">
                  <c:v>91.542000000000002</c:v>
                </c:pt>
                <c:pt idx="390">
                  <c:v>90.316000000000003</c:v>
                </c:pt>
                <c:pt idx="391">
                  <c:v>89.8</c:v>
                </c:pt>
                <c:pt idx="392">
                  <c:v>90.108000000000004</c:v>
                </c:pt>
                <c:pt idx="393">
                  <c:v>89.974000000000004</c:v>
                </c:pt>
                <c:pt idx="394">
                  <c:v>89.436000000000007</c:v>
                </c:pt>
                <c:pt idx="395">
                  <c:v>90.233000000000004</c:v>
                </c:pt>
                <c:pt idx="396">
                  <c:v>90.093000000000004</c:v>
                </c:pt>
                <c:pt idx="397">
                  <c:v>89.935000000000002</c:v>
                </c:pt>
                <c:pt idx="398">
                  <c:v>89.882999999999996</c:v>
                </c:pt>
                <c:pt idx="399">
                  <c:v>89.1</c:v>
                </c:pt>
                <c:pt idx="400">
                  <c:v>90.441999999999993</c:v>
                </c:pt>
                <c:pt idx="401">
                  <c:v>89.194999999999993</c:v>
                </c:pt>
                <c:pt idx="402">
                  <c:v>89.066999999999993</c:v>
                </c:pt>
                <c:pt idx="403">
                  <c:v>90.572000000000003</c:v>
                </c:pt>
                <c:pt idx="404">
                  <c:v>90.974000000000004</c:v>
                </c:pt>
                <c:pt idx="405">
                  <c:v>91.948999999999998</c:v>
                </c:pt>
                <c:pt idx="406">
                  <c:v>92.123999999999995</c:v>
                </c:pt>
                <c:pt idx="407">
                  <c:v>93.346999999999994</c:v>
                </c:pt>
                <c:pt idx="408">
                  <c:v>93.932000000000002</c:v>
                </c:pt>
                <c:pt idx="409">
                  <c:v>93.900999999999996</c:v>
                </c:pt>
                <c:pt idx="410">
                  <c:v>92.885000000000005</c:v>
                </c:pt>
                <c:pt idx="411">
                  <c:v>92.781999999999996</c:v>
                </c:pt>
                <c:pt idx="412">
                  <c:v>93.662000000000006</c:v>
                </c:pt>
                <c:pt idx="413">
                  <c:v>94.391000000000005</c:v>
                </c:pt>
                <c:pt idx="414">
                  <c:v>94.941000000000003</c:v>
                </c:pt>
                <c:pt idx="415">
                  <c:v>94.915999999999997</c:v>
                </c:pt>
                <c:pt idx="416">
                  <c:v>93.700999999999993</c:v>
                </c:pt>
                <c:pt idx="417">
                  <c:v>93.090999999999994</c:v>
                </c:pt>
                <c:pt idx="418">
                  <c:v>93.8</c:v>
                </c:pt>
                <c:pt idx="419">
                  <c:v>93.075999999999993</c:v>
                </c:pt>
                <c:pt idx="420">
                  <c:v>92.171000000000006</c:v>
                </c:pt>
                <c:pt idx="421">
                  <c:v>91.872</c:v>
                </c:pt>
                <c:pt idx="422">
                  <c:v>91.352000000000004</c:v>
                </c:pt>
                <c:pt idx="423">
                  <c:v>92.813999999999993</c:v>
                </c:pt>
                <c:pt idx="424">
                  <c:v>92.74</c:v>
                </c:pt>
                <c:pt idx="425">
                  <c:v>93.433999999999997</c:v>
                </c:pt>
                <c:pt idx="426">
                  <c:v>93.069000000000003</c:v>
                </c:pt>
                <c:pt idx="427">
                  <c:v>93.542000000000002</c:v>
                </c:pt>
                <c:pt idx="428">
                  <c:v>93.259</c:v>
                </c:pt>
                <c:pt idx="429">
                  <c:v>93.858000000000004</c:v>
                </c:pt>
                <c:pt idx="430">
                  <c:v>95.153000000000006</c:v>
                </c:pt>
                <c:pt idx="431">
                  <c:v>96.007999999999996</c:v>
                </c:pt>
                <c:pt idx="432">
                  <c:v>95.628</c:v>
                </c:pt>
                <c:pt idx="433">
                  <c:v>97.263999999999996</c:v>
                </c:pt>
                <c:pt idx="434">
                  <c:v>97.164000000000001</c:v>
                </c:pt>
                <c:pt idx="435">
                  <c:v>97.274000000000001</c:v>
                </c:pt>
                <c:pt idx="436">
                  <c:v>96.715000000000003</c:v>
                </c:pt>
                <c:pt idx="437">
                  <c:v>97.441999999999993</c:v>
                </c:pt>
                <c:pt idx="438">
                  <c:v>97.141999999999996</c:v>
                </c:pt>
                <c:pt idx="439">
                  <c:v>99.251999999999995</c:v>
                </c:pt>
                <c:pt idx="440">
                  <c:v>98.647999999999996</c:v>
                </c:pt>
                <c:pt idx="441">
                  <c:v>99.05</c:v>
                </c:pt>
                <c:pt idx="442">
                  <c:v>99.977000000000004</c:v>
                </c:pt>
                <c:pt idx="443">
                  <c:v>100.51</c:v>
                </c:pt>
                <c:pt idx="444">
                  <c:v>101.18</c:v>
                </c:pt>
                <c:pt idx="445">
                  <c:v>100.35</c:v>
                </c:pt>
                <c:pt idx="446">
                  <c:v>99.626999999999995</c:v>
                </c:pt>
                <c:pt idx="447">
                  <c:v>100.3</c:v>
                </c:pt>
                <c:pt idx="448">
                  <c:v>101.25</c:v>
                </c:pt>
                <c:pt idx="449">
                  <c:v>101.54</c:v>
                </c:pt>
                <c:pt idx="450">
                  <c:v>101.09</c:v>
                </c:pt>
                <c:pt idx="451">
                  <c:v>100.95</c:v>
                </c:pt>
                <c:pt idx="452">
                  <c:v>100.8</c:v>
                </c:pt>
                <c:pt idx="453">
                  <c:v>99.867999999999995</c:v>
                </c:pt>
                <c:pt idx="454">
                  <c:v>100.53</c:v>
                </c:pt>
                <c:pt idx="455">
                  <c:v>100.74</c:v>
                </c:pt>
                <c:pt idx="456">
                  <c:v>101.18</c:v>
                </c:pt>
                <c:pt idx="457">
                  <c:v>102.22</c:v>
                </c:pt>
                <c:pt idx="458">
                  <c:v>102.21</c:v>
                </c:pt>
                <c:pt idx="459">
                  <c:v>103.01</c:v>
                </c:pt>
                <c:pt idx="460">
                  <c:v>102.95</c:v>
                </c:pt>
                <c:pt idx="461">
                  <c:v>101.59</c:v>
                </c:pt>
                <c:pt idx="462">
                  <c:v>100.77</c:v>
                </c:pt>
                <c:pt idx="463">
                  <c:v>101.49</c:v>
                </c:pt>
                <c:pt idx="464">
                  <c:v>101.21</c:v>
                </c:pt>
                <c:pt idx="465">
                  <c:v>99.06</c:v>
                </c:pt>
                <c:pt idx="466">
                  <c:v>97.064999999999998</c:v>
                </c:pt>
                <c:pt idx="467">
                  <c:v>98.347999999999999</c:v>
                </c:pt>
                <c:pt idx="468">
                  <c:v>98.694999999999993</c:v>
                </c:pt>
                <c:pt idx="469">
                  <c:v>98.019000000000005</c:v>
                </c:pt>
                <c:pt idx="470">
                  <c:v>96.632000000000005</c:v>
                </c:pt>
                <c:pt idx="471">
                  <c:v>95.462999999999994</c:v>
                </c:pt>
                <c:pt idx="472">
                  <c:v>95.477000000000004</c:v>
                </c:pt>
                <c:pt idx="473">
                  <c:v>96.108000000000004</c:v>
                </c:pt>
                <c:pt idx="474">
                  <c:v>95.335999999999999</c:v>
                </c:pt>
                <c:pt idx="475">
                  <c:v>95.843999999999994</c:v>
                </c:pt>
                <c:pt idx="476">
                  <c:v>95.566000000000003</c:v>
                </c:pt>
                <c:pt idx="477">
                  <c:v>94.510999999999996</c:v>
                </c:pt>
                <c:pt idx="478">
                  <c:v>95.721999999999994</c:v>
                </c:pt>
                <c:pt idx="479">
                  <c:v>96.194000000000003</c:v>
                </c:pt>
                <c:pt idx="480">
                  <c:v>95.53</c:v>
                </c:pt>
                <c:pt idx="481">
                  <c:v>97.466999999999999</c:v>
                </c:pt>
                <c:pt idx="482">
                  <c:v>96.58</c:v>
                </c:pt>
                <c:pt idx="483">
                  <c:v>96.302000000000007</c:v>
                </c:pt>
                <c:pt idx="484">
                  <c:v>95.649000000000001</c:v>
                </c:pt>
                <c:pt idx="485">
                  <c:v>95.447999999999993</c:v>
                </c:pt>
                <c:pt idx="486">
                  <c:v>94.206000000000003</c:v>
                </c:pt>
                <c:pt idx="487">
                  <c:v>94.570999999999998</c:v>
                </c:pt>
                <c:pt idx="488">
                  <c:v>94.028999999999996</c:v>
                </c:pt>
                <c:pt idx="489">
                  <c:v>95.521000000000001</c:v>
                </c:pt>
                <c:pt idx="490">
                  <c:v>95.334000000000003</c:v>
                </c:pt>
                <c:pt idx="491">
                  <c:v>94.608000000000004</c:v>
                </c:pt>
                <c:pt idx="492">
                  <c:v>93.888000000000005</c:v>
                </c:pt>
                <c:pt idx="493">
                  <c:v>93.081999999999994</c:v>
                </c:pt>
                <c:pt idx="494">
                  <c:v>95.116</c:v>
                </c:pt>
                <c:pt idx="495">
                  <c:v>94.695999999999998</c:v>
                </c:pt>
                <c:pt idx="496">
                  <c:v>94.234999999999999</c:v>
                </c:pt>
                <c:pt idx="497">
                  <c:v>94.619</c:v>
                </c:pt>
                <c:pt idx="498">
                  <c:v>96.272999999999996</c:v>
                </c:pt>
                <c:pt idx="499">
                  <c:v>95.085999999999999</c:v>
                </c:pt>
                <c:pt idx="500">
                  <c:v>96.171999999999997</c:v>
                </c:pt>
                <c:pt idx="501">
                  <c:v>97.34</c:v>
                </c:pt>
                <c:pt idx="502">
                  <c:v>98.147999999999996</c:v>
                </c:pt>
                <c:pt idx="503">
                  <c:v>96.6</c:v>
                </c:pt>
                <c:pt idx="504">
                  <c:v>95.94</c:v>
                </c:pt>
                <c:pt idx="505">
                  <c:v>97.031000000000006</c:v>
                </c:pt>
                <c:pt idx="506">
                  <c:v>99.605999999999995</c:v>
                </c:pt>
                <c:pt idx="507">
                  <c:v>99.573999999999998</c:v>
                </c:pt>
                <c:pt idx="508">
                  <c:v>98.956000000000003</c:v>
                </c:pt>
                <c:pt idx="509">
                  <c:v>98.54</c:v>
                </c:pt>
                <c:pt idx="510">
                  <c:v>98.683000000000007</c:v>
                </c:pt>
                <c:pt idx="511">
                  <c:v>97.846999999999994</c:v>
                </c:pt>
                <c:pt idx="512">
                  <c:v>98.703000000000003</c:v>
                </c:pt>
                <c:pt idx="513">
                  <c:v>97.564999999999998</c:v>
                </c:pt>
                <c:pt idx="514">
                  <c:v>98.353999999999999</c:v>
                </c:pt>
                <c:pt idx="515">
                  <c:v>100.02</c:v>
                </c:pt>
                <c:pt idx="516">
                  <c:v>99.564999999999998</c:v>
                </c:pt>
                <c:pt idx="517">
                  <c:v>98.998000000000005</c:v>
                </c:pt>
                <c:pt idx="518">
                  <c:v>99.168000000000006</c:v>
                </c:pt>
                <c:pt idx="519">
                  <c:v>96.945999999999998</c:v>
                </c:pt>
                <c:pt idx="520">
                  <c:v>97.126999999999995</c:v>
                </c:pt>
                <c:pt idx="521">
                  <c:v>94.54</c:v>
                </c:pt>
                <c:pt idx="522">
                  <c:v>94.813000000000002</c:v>
                </c:pt>
                <c:pt idx="523">
                  <c:v>95.83</c:v>
                </c:pt>
                <c:pt idx="524">
                  <c:v>96.269000000000005</c:v>
                </c:pt>
                <c:pt idx="525">
                  <c:v>94.863</c:v>
                </c:pt>
                <c:pt idx="526">
                  <c:v>95.194000000000003</c:v>
                </c:pt>
                <c:pt idx="527">
                  <c:v>96.228999999999999</c:v>
                </c:pt>
                <c:pt idx="528">
                  <c:v>96.105999999999995</c:v>
                </c:pt>
                <c:pt idx="529">
                  <c:v>95.007999999999996</c:v>
                </c:pt>
                <c:pt idx="530">
                  <c:v>96.52</c:v>
                </c:pt>
                <c:pt idx="531">
                  <c:v>97.563000000000002</c:v>
                </c:pt>
                <c:pt idx="532">
                  <c:v>97.335999999999999</c:v>
                </c:pt>
                <c:pt idx="533">
                  <c:v>97.244</c:v>
                </c:pt>
                <c:pt idx="534">
                  <c:v>97.861999999999995</c:v>
                </c:pt>
                <c:pt idx="535">
                  <c:v>96.025000000000006</c:v>
                </c:pt>
                <c:pt idx="536">
                  <c:v>96.113</c:v>
                </c:pt>
                <c:pt idx="537">
                  <c:v>95.471999999999994</c:v>
                </c:pt>
                <c:pt idx="538">
                  <c:v>94.084999999999994</c:v>
                </c:pt>
                <c:pt idx="539">
                  <c:v>94.971999999999994</c:v>
                </c:pt>
                <c:pt idx="540">
                  <c:v>96.305999999999997</c:v>
                </c:pt>
                <c:pt idx="541">
                  <c:v>96.906999999999996</c:v>
                </c:pt>
                <c:pt idx="542">
                  <c:v>96.013999999999996</c:v>
                </c:pt>
                <c:pt idx="543">
                  <c:v>93.135000000000005</c:v>
                </c:pt>
                <c:pt idx="544">
                  <c:v>94.793999999999997</c:v>
                </c:pt>
                <c:pt idx="545">
                  <c:v>95.296999999999997</c:v>
                </c:pt>
                <c:pt idx="546">
                  <c:v>96.921999999999997</c:v>
                </c:pt>
                <c:pt idx="547">
                  <c:v>97.52</c:v>
                </c:pt>
                <c:pt idx="548">
                  <c:v>99.337999999999994</c:v>
                </c:pt>
                <c:pt idx="549">
                  <c:v>96.545000000000002</c:v>
                </c:pt>
                <c:pt idx="550">
                  <c:v>97.290999999999997</c:v>
                </c:pt>
                <c:pt idx="551">
                  <c:v>97.909000000000006</c:v>
                </c:pt>
                <c:pt idx="552">
                  <c:v>100.33</c:v>
                </c:pt>
                <c:pt idx="553">
                  <c:v>97.614999999999995</c:v>
                </c:pt>
                <c:pt idx="554">
                  <c:v>95.293000000000006</c:v>
                </c:pt>
                <c:pt idx="555">
                  <c:v>94.253</c:v>
                </c:pt>
                <c:pt idx="556">
                  <c:v>94.200999999999993</c:v>
                </c:pt>
                <c:pt idx="557">
                  <c:v>94.697999999999993</c:v>
                </c:pt>
                <c:pt idx="558">
                  <c:v>94.804000000000002</c:v>
                </c:pt>
                <c:pt idx="559">
                  <c:v>94.762</c:v>
                </c:pt>
                <c:pt idx="560">
                  <c:v>92.52</c:v>
                </c:pt>
                <c:pt idx="561">
                  <c:v>91.935000000000002</c:v>
                </c:pt>
                <c:pt idx="562">
                  <c:v>91.08</c:v>
                </c:pt>
                <c:pt idx="563">
                  <c:v>90.03</c:v>
                </c:pt>
                <c:pt idx="564">
                  <c:v>89.597999999999999</c:v>
                </c:pt>
                <c:pt idx="565">
                  <c:v>88.363</c:v>
                </c:pt>
                <c:pt idx="566">
                  <c:v>89.334000000000003</c:v>
                </c:pt>
                <c:pt idx="567">
                  <c:v>88.355999999999995</c:v>
                </c:pt>
                <c:pt idx="568">
                  <c:v>88.31</c:v>
                </c:pt>
                <c:pt idx="569">
                  <c:v>87.525000000000006</c:v>
                </c:pt>
                <c:pt idx="570">
                  <c:v>87.641999999999996</c:v>
                </c:pt>
                <c:pt idx="571">
                  <c:v>86.917000000000002</c:v>
                </c:pt>
                <c:pt idx="572">
                  <c:v>85.731999999999999</c:v>
                </c:pt>
                <c:pt idx="573">
                  <c:v>85.11</c:v>
                </c:pt>
                <c:pt idx="574">
                  <c:v>85.912000000000006</c:v>
                </c:pt>
                <c:pt idx="575">
                  <c:v>86.694000000000003</c:v>
                </c:pt>
                <c:pt idx="576">
                  <c:v>85.64</c:v>
                </c:pt>
                <c:pt idx="577">
                  <c:v>84.734999999999999</c:v>
                </c:pt>
                <c:pt idx="578">
                  <c:v>84.24</c:v>
                </c:pt>
                <c:pt idx="579">
                  <c:v>83.739000000000004</c:v>
                </c:pt>
                <c:pt idx="580">
                  <c:v>82.748000000000005</c:v>
                </c:pt>
                <c:pt idx="581">
                  <c:v>82.335999999999999</c:v>
                </c:pt>
                <c:pt idx="582">
                  <c:v>81.424000000000007</c:v>
                </c:pt>
                <c:pt idx="583">
                  <c:v>81.388999999999996</c:v>
                </c:pt>
                <c:pt idx="584">
                  <c:v>81.302000000000007</c:v>
                </c:pt>
                <c:pt idx="585">
                  <c:v>81.028999999999996</c:v>
                </c:pt>
                <c:pt idx="586">
                  <c:v>80.524000000000001</c:v>
                </c:pt>
                <c:pt idx="587">
                  <c:v>80.186999999999998</c:v>
                </c:pt>
                <c:pt idx="588">
                  <c:v>80.269000000000005</c:v>
                </c:pt>
                <c:pt idx="589">
                  <c:v>80.039000000000001</c:v>
                </c:pt>
                <c:pt idx="590">
                  <c:v>80.372</c:v>
                </c:pt>
                <c:pt idx="591">
                  <c:v>80.575999999999993</c:v>
                </c:pt>
                <c:pt idx="592">
                  <c:v>80.409000000000006</c:v>
                </c:pt>
                <c:pt idx="593">
                  <c:v>80.369</c:v>
                </c:pt>
                <c:pt idx="594">
                  <c:v>80.393000000000001</c:v>
                </c:pt>
                <c:pt idx="595">
                  <c:v>80.043000000000006</c:v>
                </c:pt>
                <c:pt idx="596">
                  <c:v>79.903000000000006</c:v>
                </c:pt>
                <c:pt idx="597">
                  <c:v>79.516000000000005</c:v>
                </c:pt>
                <c:pt idx="598">
                  <c:v>79.748999999999995</c:v>
                </c:pt>
                <c:pt idx="599">
                  <c:v>79.846999999999994</c:v>
                </c:pt>
                <c:pt idx="600">
                  <c:v>79.451999999999998</c:v>
                </c:pt>
                <c:pt idx="601">
                  <c:v>80.423000000000002</c:v>
                </c:pt>
                <c:pt idx="602">
                  <c:v>80.176000000000002</c:v>
                </c:pt>
                <c:pt idx="603">
                  <c:v>80.105000000000004</c:v>
                </c:pt>
                <c:pt idx="604">
                  <c:v>79.445999999999998</c:v>
                </c:pt>
                <c:pt idx="605">
                  <c:v>79.718999999999994</c:v>
                </c:pt>
                <c:pt idx="606">
                  <c:v>79.691000000000003</c:v>
                </c:pt>
                <c:pt idx="607">
                  <c:v>80.236999999999995</c:v>
                </c:pt>
                <c:pt idx="608">
                  <c:v>80.135999999999996</c:v>
                </c:pt>
                <c:pt idx="609">
                  <c:v>80.691000000000003</c:v>
                </c:pt>
                <c:pt idx="610">
                  <c:v>81.311000000000007</c:v>
                </c:pt>
                <c:pt idx="611">
                  <c:v>80.457999999999998</c:v>
                </c:pt>
                <c:pt idx="612">
                  <c:v>81.224999999999994</c:v>
                </c:pt>
                <c:pt idx="613">
                  <c:v>80.658000000000001</c:v>
                </c:pt>
                <c:pt idx="614">
                  <c:v>80.790999999999997</c:v>
                </c:pt>
                <c:pt idx="615">
                  <c:v>80.391999999999996</c:v>
                </c:pt>
                <c:pt idx="616">
                  <c:v>80.575000000000003</c:v>
                </c:pt>
                <c:pt idx="617">
                  <c:v>80.213999999999999</c:v>
                </c:pt>
                <c:pt idx="618">
                  <c:v>80.314999999999998</c:v>
                </c:pt>
                <c:pt idx="619">
                  <c:v>80.680000000000007</c:v>
                </c:pt>
                <c:pt idx="620">
                  <c:v>80.707999999999998</c:v>
                </c:pt>
                <c:pt idx="621">
                  <c:v>80.849000000000004</c:v>
                </c:pt>
                <c:pt idx="622">
                  <c:v>81.302999999999997</c:v>
                </c:pt>
                <c:pt idx="623">
                  <c:v>80.715999999999994</c:v>
                </c:pt>
                <c:pt idx="624">
                  <c:v>79.194000000000003</c:v>
                </c:pt>
                <c:pt idx="625">
                  <c:v>79.653999999999996</c:v>
                </c:pt>
                <c:pt idx="626">
                  <c:v>80.361999999999995</c:v>
                </c:pt>
                <c:pt idx="627">
                  <c:v>80.122</c:v>
                </c:pt>
                <c:pt idx="628">
                  <c:v>80.287000000000006</c:v>
                </c:pt>
                <c:pt idx="629">
                  <c:v>80.430999999999997</c:v>
                </c:pt>
                <c:pt idx="630">
                  <c:v>81.451999999999998</c:v>
                </c:pt>
                <c:pt idx="631">
                  <c:v>82.146000000000001</c:v>
                </c:pt>
                <c:pt idx="632">
                  <c:v>82.087000000000003</c:v>
                </c:pt>
                <c:pt idx="633">
                  <c:v>81.361000000000004</c:v>
                </c:pt>
                <c:pt idx="634">
                  <c:v>81.257000000000005</c:v>
                </c:pt>
                <c:pt idx="635">
                  <c:v>81.126000000000005</c:v>
                </c:pt>
                <c:pt idx="636">
                  <c:v>81.908000000000001</c:v>
                </c:pt>
                <c:pt idx="637">
                  <c:v>81.656999999999996</c:v>
                </c:pt>
                <c:pt idx="638">
                  <c:v>82.606999999999999</c:v>
                </c:pt>
                <c:pt idx="639">
                  <c:v>82.988</c:v>
                </c:pt>
                <c:pt idx="640">
                  <c:v>84.448999999999998</c:v>
                </c:pt>
                <c:pt idx="641">
                  <c:v>83.135999999999996</c:v>
                </c:pt>
                <c:pt idx="642">
                  <c:v>82.317999999999998</c:v>
                </c:pt>
                <c:pt idx="643">
                  <c:v>80.67</c:v>
                </c:pt>
                <c:pt idx="644">
                  <c:v>81.668999999999997</c:v>
                </c:pt>
                <c:pt idx="645">
                  <c:v>83.375</c:v>
                </c:pt>
                <c:pt idx="646">
                  <c:v>83.7</c:v>
                </c:pt>
                <c:pt idx="647">
                  <c:v>84.251999999999995</c:v>
                </c:pt>
                <c:pt idx="648">
                  <c:v>83.143000000000001</c:v>
                </c:pt>
                <c:pt idx="649">
                  <c:v>82.125</c:v>
                </c:pt>
                <c:pt idx="650">
                  <c:v>82.501999999999995</c:v>
                </c:pt>
                <c:pt idx="651">
                  <c:v>82.713999999999999</c:v>
                </c:pt>
                <c:pt idx="652">
                  <c:v>82.311000000000007</c:v>
                </c:pt>
                <c:pt idx="653">
                  <c:v>82.495999999999995</c:v>
                </c:pt>
                <c:pt idx="654">
                  <c:v>82.975999999999999</c:v>
                </c:pt>
                <c:pt idx="655">
                  <c:v>82.376000000000005</c:v>
                </c:pt>
                <c:pt idx="656">
                  <c:v>82.260999999999996</c:v>
                </c:pt>
                <c:pt idx="657">
                  <c:v>82.695999999999998</c:v>
                </c:pt>
                <c:pt idx="658">
                  <c:v>82.313000000000002</c:v>
                </c:pt>
                <c:pt idx="659">
                  <c:v>81.481999999999999</c:v>
                </c:pt>
                <c:pt idx="660">
                  <c:v>80.58</c:v>
                </c:pt>
                <c:pt idx="661">
                  <c:v>80.245999999999995</c:v>
                </c:pt>
                <c:pt idx="662">
                  <c:v>79.125</c:v>
                </c:pt>
                <c:pt idx="663">
                  <c:v>79.748000000000005</c:v>
                </c:pt>
                <c:pt idx="664">
                  <c:v>80.036000000000001</c:v>
                </c:pt>
                <c:pt idx="665">
                  <c:v>79.563000000000002</c:v>
                </c:pt>
                <c:pt idx="666">
                  <c:v>80.498999999999995</c:v>
                </c:pt>
                <c:pt idx="667">
                  <c:v>79.677999999999997</c:v>
                </c:pt>
                <c:pt idx="668">
                  <c:v>79.617000000000004</c:v>
                </c:pt>
                <c:pt idx="669">
                  <c:v>79.58</c:v>
                </c:pt>
                <c:pt idx="670">
                  <c:v>80.408000000000001</c:v>
                </c:pt>
                <c:pt idx="671">
                  <c:v>80.153000000000006</c:v>
                </c:pt>
                <c:pt idx="672">
                  <c:v>80.191999999999993</c:v>
                </c:pt>
                <c:pt idx="673">
                  <c:v>81.257000000000005</c:v>
                </c:pt>
                <c:pt idx="674">
                  <c:v>81.025999999999996</c:v>
                </c:pt>
                <c:pt idx="675">
                  <c:v>80.593000000000004</c:v>
                </c:pt>
                <c:pt idx="676">
                  <c:v>80.067999999999998</c:v>
                </c:pt>
                <c:pt idx="677">
                  <c:v>79.620999999999995</c:v>
                </c:pt>
                <c:pt idx="678">
                  <c:v>79.667000000000002</c:v>
                </c:pt>
                <c:pt idx="679">
                  <c:v>79.337000000000003</c:v>
                </c:pt>
                <c:pt idx="680">
                  <c:v>79.935000000000002</c:v>
                </c:pt>
                <c:pt idx="681">
                  <c:v>79.328000000000003</c:v>
                </c:pt>
                <c:pt idx="682">
                  <c:v>78.846999999999994</c:v>
                </c:pt>
                <c:pt idx="683">
                  <c:v>80.251999999999995</c:v>
                </c:pt>
                <c:pt idx="684">
                  <c:v>81.207999999999998</c:v>
                </c:pt>
                <c:pt idx="685">
                  <c:v>81.593000000000004</c:v>
                </c:pt>
                <c:pt idx="686">
                  <c:v>82.596000000000004</c:v>
                </c:pt>
                <c:pt idx="687">
                  <c:v>82.552999999999997</c:v>
                </c:pt>
                <c:pt idx="688">
                  <c:v>82.375</c:v>
                </c:pt>
                <c:pt idx="689">
                  <c:v>82.709000000000003</c:v>
                </c:pt>
                <c:pt idx="690">
                  <c:v>83.477999999999994</c:v>
                </c:pt>
                <c:pt idx="691">
                  <c:v>83.349000000000004</c:v>
                </c:pt>
                <c:pt idx="692">
                  <c:v>83.376999999999995</c:v>
                </c:pt>
                <c:pt idx="693">
                  <c:v>81.626999999999995</c:v>
                </c:pt>
                <c:pt idx="694">
                  <c:v>82.256</c:v>
                </c:pt>
                <c:pt idx="695">
                  <c:v>81.628</c:v>
                </c:pt>
                <c:pt idx="696">
                  <c:v>82.510999999999996</c:v>
                </c:pt>
                <c:pt idx="697">
                  <c:v>82.89</c:v>
                </c:pt>
                <c:pt idx="698">
                  <c:v>82.402000000000001</c:v>
                </c:pt>
                <c:pt idx="699">
                  <c:v>81.292000000000002</c:v>
                </c:pt>
                <c:pt idx="700">
                  <c:v>80.263999999999996</c:v>
                </c:pt>
                <c:pt idx="701">
                  <c:v>79.498000000000005</c:v>
                </c:pt>
                <c:pt idx="702">
                  <c:v>78.709000000000003</c:v>
                </c:pt>
                <c:pt idx="703">
                  <c:v>79.194000000000003</c:v>
                </c:pt>
                <c:pt idx="704">
                  <c:v>79.888000000000005</c:v>
                </c:pt>
                <c:pt idx="705">
                  <c:v>79.885999999999996</c:v>
                </c:pt>
                <c:pt idx="706">
                  <c:v>79.004000000000005</c:v>
                </c:pt>
                <c:pt idx="707">
                  <c:v>79.344999999999999</c:v>
                </c:pt>
                <c:pt idx="708">
                  <c:v>79.786000000000001</c:v>
                </c:pt>
                <c:pt idx="709">
                  <c:v>80.040999999999997</c:v>
                </c:pt>
                <c:pt idx="710">
                  <c:v>79.403000000000006</c:v>
                </c:pt>
                <c:pt idx="711">
                  <c:v>78.352000000000004</c:v>
                </c:pt>
                <c:pt idx="712">
                  <c:v>79.331000000000003</c:v>
                </c:pt>
                <c:pt idx="713">
                  <c:v>79.114000000000004</c:v>
                </c:pt>
                <c:pt idx="714">
                  <c:v>78.924000000000007</c:v>
                </c:pt>
                <c:pt idx="715">
                  <c:v>78.902000000000001</c:v>
                </c:pt>
                <c:pt idx="716">
                  <c:v>80.222999999999999</c:v>
                </c:pt>
                <c:pt idx="717">
                  <c:v>81.515000000000001</c:v>
                </c:pt>
                <c:pt idx="718">
                  <c:v>81.254000000000005</c:v>
                </c:pt>
                <c:pt idx="719">
                  <c:v>80.177999999999997</c:v>
                </c:pt>
                <c:pt idx="720">
                  <c:v>79.930000000000007</c:v>
                </c:pt>
                <c:pt idx="721">
                  <c:v>80.256</c:v>
                </c:pt>
                <c:pt idx="722">
                  <c:v>78.632000000000005</c:v>
                </c:pt>
                <c:pt idx="723">
                  <c:v>78.625</c:v>
                </c:pt>
                <c:pt idx="724">
                  <c:v>79.686000000000007</c:v>
                </c:pt>
                <c:pt idx="725">
                  <c:v>78.063999999999993</c:v>
                </c:pt>
                <c:pt idx="726">
                  <c:v>76.944999999999993</c:v>
                </c:pt>
                <c:pt idx="727">
                  <c:v>76.962000000000003</c:v>
                </c:pt>
                <c:pt idx="728">
                  <c:v>75.066999999999993</c:v>
                </c:pt>
                <c:pt idx="729">
                  <c:v>76.394999999999996</c:v>
                </c:pt>
                <c:pt idx="730">
                  <c:v>76.623000000000005</c:v>
                </c:pt>
                <c:pt idx="731">
                  <c:v>78.725999999999999</c:v>
                </c:pt>
                <c:pt idx="732">
                  <c:v>78.552999999999997</c:v>
                </c:pt>
                <c:pt idx="733">
                  <c:v>78.501000000000005</c:v>
                </c:pt>
                <c:pt idx="734">
                  <c:v>76.599000000000004</c:v>
                </c:pt>
                <c:pt idx="735">
                  <c:v>77.191999999999993</c:v>
                </c:pt>
                <c:pt idx="736">
                  <c:v>74.756</c:v>
                </c:pt>
                <c:pt idx="737">
                  <c:v>73.813999999999993</c:v>
                </c:pt>
                <c:pt idx="738">
                  <c:v>74.009</c:v>
                </c:pt>
                <c:pt idx="739">
                  <c:v>74.606999999999999</c:v>
                </c:pt>
                <c:pt idx="740">
                  <c:v>74.597999999999999</c:v>
                </c:pt>
                <c:pt idx="741">
                  <c:v>73.897000000000006</c:v>
                </c:pt>
                <c:pt idx="742">
                  <c:v>74.200999999999993</c:v>
                </c:pt>
                <c:pt idx="743">
                  <c:v>75.126000000000005</c:v>
                </c:pt>
                <c:pt idx="744">
                  <c:v>75.179000000000002</c:v>
                </c:pt>
                <c:pt idx="745">
                  <c:v>74.349000000000004</c:v>
                </c:pt>
                <c:pt idx="746">
                  <c:v>75.665000000000006</c:v>
                </c:pt>
                <c:pt idx="747">
                  <c:v>74.988</c:v>
                </c:pt>
                <c:pt idx="748">
                  <c:v>74.795000000000002</c:v>
                </c:pt>
                <c:pt idx="749">
                  <c:v>73.783000000000001</c:v>
                </c:pt>
                <c:pt idx="750">
                  <c:v>74.953999999999994</c:v>
                </c:pt>
                <c:pt idx="751">
                  <c:v>75.435000000000002</c:v>
                </c:pt>
                <c:pt idx="752">
                  <c:v>75.757000000000005</c:v>
                </c:pt>
                <c:pt idx="753">
                  <c:v>74.840999999999994</c:v>
                </c:pt>
                <c:pt idx="754">
                  <c:v>72.933000000000007</c:v>
                </c:pt>
                <c:pt idx="755">
                  <c:v>74.108000000000004</c:v>
                </c:pt>
                <c:pt idx="756">
                  <c:v>74.831999999999994</c:v>
                </c:pt>
                <c:pt idx="757">
                  <c:v>75.066000000000003</c:v>
                </c:pt>
                <c:pt idx="758">
                  <c:v>75.832999999999998</c:v>
                </c:pt>
                <c:pt idx="759">
                  <c:v>76.216999999999999</c:v>
                </c:pt>
                <c:pt idx="760">
                  <c:v>75.718000000000004</c:v>
                </c:pt>
                <c:pt idx="761">
                  <c:v>76.775999999999996</c:v>
                </c:pt>
                <c:pt idx="762">
                  <c:v>76.400000000000006</c:v>
                </c:pt>
                <c:pt idx="763">
                  <c:v>77.275000000000006</c:v>
                </c:pt>
                <c:pt idx="764">
                  <c:v>77.664000000000001</c:v>
                </c:pt>
                <c:pt idx="765">
                  <c:v>78.459999999999994</c:v>
                </c:pt>
                <c:pt idx="766">
                  <c:v>78.043999999999997</c:v>
                </c:pt>
                <c:pt idx="767">
                  <c:v>78.132999999999996</c:v>
                </c:pt>
                <c:pt idx="768">
                  <c:v>78.212999999999994</c:v>
                </c:pt>
                <c:pt idx="769">
                  <c:v>79.162000000000006</c:v>
                </c:pt>
                <c:pt idx="770">
                  <c:v>81.012</c:v>
                </c:pt>
                <c:pt idx="771">
                  <c:v>79.028000000000006</c:v>
                </c:pt>
                <c:pt idx="772">
                  <c:v>80.474000000000004</c:v>
                </c:pt>
                <c:pt idx="773">
                  <c:v>80.373000000000005</c:v>
                </c:pt>
                <c:pt idx="774">
                  <c:v>80.069999999999993</c:v>
                </c:pt>
                <c:pt idx="775">
                  <c:v>79.376999999999995</c:v>
                </c:pt>
                <c:pt idx="776">
                  <c:v>80.356999999999999</c:v>
                </c:pt>
                <c:pt idx="777">
                  <c:v>78.504000000000005</c:v>
                </c:pt>
                <c:pt idx="778">
                  <c:v>78.081999999999994</c:v>
                </c:pt>
                <c:pt idx="779">
                  <c:v>76.548000000000002</c:v>
                </c:pt>
                <c:pt idx="780">
                  <c:v>77.266000000000005</c:v>
                </c:pt>
                <c:pt idx="781">
                  <c:v>77.471999999999994</c:v>
                </c:pt>
                <c:pt idx="782">
                  <c:v>77.040999999999997</c:v>
                </c:pt>
                <c:pt idx="783">
                  <c:v>77.325000000000003</c:v>
                </c:pt>
                <c:pt idx="784">
                  <c:v>78.087999999999994</c:v>
                </c:pt>
                <c:pt idx="785">
                  <c:v>79.394999999999996</c:v>
                </c:pt>
                <c:pt idx="786">
                  <c:v>81.397999999999996</c:v>
                </c:pt>
                <c:pt idx="787">
                  <c:v>82.697999999999993</c:v>
                </c:pt>
                <c:pt idx="788">
                  <c:v>82.102000000000004</c:v>
                </c:pt>
                <c:pt idx="789">
                  <c:v>82.918000000000006</c:v>
                </c:pt>
                <c:pt idx="790">
                  <c:v>83.057000000000002</c:v>
                </c:pt>
                <c:pt idx="791">
                  <c:v>82.947999999999993</c:v>
                </c:pt>
                <c:pt idx="792">
                  <c:v>80.406999999999996</c:v>
                </c:pt>
                <c:pt idx="793">
                  <c:v>81.539000000000001</c:v>
                </c:pt>
                <c:pt idx="794">
                  <c:v>82.463999999999999</c:v>
                </c:pt>
                <c:pt idx="795">
                  <c:v>82.486000000000004</c:v>
                </c:pt>
                <c:pt idx="796">
                  <c:v>83.947000000000003</c:v>
                </c:pt>
                <c:pt idx="797">
                  <c:v>84.427000000000007</c:v>
                </c:pt>
                <c:pt idx="798">
                  <c:v>85.313000000000002</c:v>
                </c:pt>
                <c:pt idx="799">
                  <c:v>85.698999999999998</c:v>
                </c:pt>
                <c:pt idx="800">
                  <c:v>87.507000000000005</c:v>
                </c:pt>
                <c:pt idx="801">
                  <c:v>88.233000000000004</c:v>
                </c:pt>
                <c:pt idx="802">
                  <c:v>86.48</c:v>
                </c:pt>
                <c:pt idx="803">
                  <c:v>85.370999999999995</c:v>
                </c:pt>
                <c:pt idx="804">
                  <c:v>86.094999999999999</c:v>
                </c:pt>
                <c:pt idx="805">
                  <c:v>84.45</c:v>
                </c:pt>
                <c:pt idx="806">
                  <c:v>81.866</c:v>
                </c:pt>
                <c:pt idx="807">
                  <c:v>81.352000000000004</c:v>
                </c:pt>
                <c:pt idx="808">
                  <c:v>80.823999999999998</c:v>
                </c:pt>
                <c:pt idx="809">
                  <c:v>81.093000000000004</c:v>
                </c:pt>
                <c:pt idx="810">
                  <c:v>81.173000000000002</c:v>
                </c:pt>
                <c:pt idx="811">
                  <c:v>81.676000000000002</c:v>
                </c:pt>
                <c:pt idx="812">
                  <c:v>80.724000000000004</c:v>
                </c:pt>
                <c:pt idx="813">
                  <c:v>79.832999999999998</c:v>
                </c:pt>
                <c:pt idx="814">
                  <c:v>80.432000000000002</c:v>
                </c:pt>
                <c:pt idx="815">
                  <c:v>80.361999999999995</c:v>
                </c:pt>
                <c:pt idx="816">
                  <c:v>80.643000000000001</c:v>
                </c:pt>
                <c:pt idx="817">
                  <c:v>80.218000000000004</c:v>
                </c:pt>
                <c:pt idx="818">
                  <c:v>80.441000000000003</c:v>
                </c:pt>
                <c:pt idx="819">
                  <c:v>79.462000000000003</c:v>
                </c:pt>
                <c:pt idx="820">
                  <c:v>78.277000000000001</c:v>
                </c:pt>
                <c:pt idx="821">
                  <c:v>77.322999999999993</c:v>
                </c:pt>
                <c:pt idx="822">
                  <c:v>77.471000000000004</c:v>
                </c:pt>
                <c:pt idx="823">
                  <c:v>77.86</c:v>
                </c:pt>
                <c:pt idx="824">
                  <c:v>77.733999999999995</c:v>
                </c:pt>
                <c:pt idx="825">
                  <c:v>77.820999999999998</c:v>
                </c:pt>
                <c:pt idx="826">
                  <c:v>76.572999999999993</c:v>
                </c:pt>
                <c:pt idx="827">
                  <c:v>75.911000000000001</c:v>
                </c:pt>
                <c:pt idx="828">
                  <c:v>74.995999999999995</c:v>
                </c:pt>
                <c:pt idx="829">
                  <c:v>75.656000000000006</c:v>
                </c:pt>
                <c:pt idx="830">
                  <c:v>75.334000000000003</c:v>
                </c:pt>
                <c:pt idx="831">
                  <c:v>75.819000000000003</c:v>
                </c:pt>
                <c:pt idx="832">
                  <c:v>76.3</c:v>
                </c:pt>
                <c:pt idx="833">
                  <c:v>75.468000000000004</c:v>
                </c:pt>
                <c:pt idx="834">
                  <c:v>75.596999999999994</c:v>
                </c:pt>
                <c:pt idx="835">
                  <c:v>76.430999999999997</c:v>
                </c:pt>
                <c:pt idx="836">
                  <c:v>77.003</c:v>
                </c:pt>
                <c:pt idx="837">
                  <c:v>76.811999999999998</c:v>
                </c:pt>
                <c:pt idx="838">
                  <c:v>76.424999999999997</c:v>
                </c:pt>
                <c:pt idx="839">
                  <c:v>76.608000000000004</c:v>
                </c:pt>
                <c:pt idx="840">
                  <c:v>78.135999999999996</c:v>
                </c:pt>
                <c:pt idx="841">
                  <c:v>78.366</c:v>
                </c:pt>
                <c:pt idx="842">
                  <c:v>78.043999999999997</c:v>
                </c:pt>
                <c:pt idx="843">
                  <c:v>78.885000000000005</c:v>
                </c:pt>
                <c:pt idx="844">
                  <c:v>78.974999999999994</c:v>
                </c:pt>
                <c:pt idx="845">
                  <c:v>78.346999999999994</c:v>
                </c:pt>
                <c:pt idx="846">
                  <c:v>78.748999999999995</c:v>
                </c:pt>
                <c:pt idx="847">
                  <c:v>79.346999999999994</c:v>
                </c:pt>
                <c:pt idx="848">
                  <c:v>80.233000000000004</c:v>
                </c:pt>
                <c:pt idx="849">
                  <c:v>80.382000000000005</c:v>
                </c:pt>
              </c:numCache>
            </c:numRef>
          </c:val>
          <c:smooth val="0"/>
          <c:extLst>
            <c:ext xmlns:c16="http://schemas.microsoft.com/office/drawing/2014/chart" uri="{C3380CC4-5D6E-409C-BE32-E72D297353CC}">
              <c16:uniqueId val="{00000000-6691-4624-8567-041D3994CCA8}"/>
            </c:ext>
          </c:extLst>
        </c:ser>
        <c:dLbls>
          <c:showLegendKey val="0"/>
          <c:showVal val="0"/>
          <c:showCatName val="0"/>
          <c:showSerName val="0"/>
          <c:showPercent val="0"/>
          <c:showBubbleSize val="0"/>
        </c:dLbls>
        <c:marker val="1"/>
        <c:smooth val="0"/>
        <c:axId val="88674079"/>
        <c:axId val="1125222000"/>
      </c:lineChart>
      <c:lineChart>
        <c:grouping val="standard"/>
        <c:varyColors val="0"/>
        <c:ser>
          <c:idx val="1"/>
          <c:order val="1"/>
          <c:tx>
            <c:strRef>
              <c:f>Sheet1!$C$1</c:f>
              <c:strCache>
                <c:ptCount val="1"/>
                <c:pt idx="0">
                  <c:v>CNH BGNL Curncy  (R1)</c:v>
                </c:pt>
              </c:strCache>
            </c:strRef>
          </c:tx>
          <c:spPr>
            <a:ln w="28575" cap="rnd">
              <a:solidFill>
                <a:schemeClr val="accent2"/>
              </a:solidFill>
              <a:round/>
            </a:ln>
            <a:effectLst/>
          </c:spPr>
          <c:marker>
            <c:symbol val="none"/>
          </c:marker>
          <c:cat>
            <c:numRef>
              <c:f>Sheet1!$A$2:$A$851</c:f>
              <c:numCache>
                <c:formatCode>m/d/yyyy</c:formatCode>
                <c:ptCount val="850"/>
                <c:pt idx="0">
                  <c:v>45937</c:v>
                </c:pt>
                <c:pt idx="1">
                  <c:v>45933</c:v>
                </c:pt>
                <c:pt idx="2">
                  <c:v>45926</c:v>
                </c:pt>
                <c:pt idx="3">
                  <c:v>45919</c:v>
                </c:pt>
                <c:pt idx="4">
                  <c:v>45912</c:v>
                </c:pt>
                <c:pt idx="5">
                  <c:v>45905</c:v>
                </c:pt>
                <c:pt idx="6">
                  <c:v>45898</c:v>
                </c:pt>
                <c:pt idx="7">
                  <c:v>45891</c:v>
                </c:pt>
                <c:pt idx="8">
                  <c:v>45884</c:v>
                </c:pt>
                <c:pt idx="9">
                  <c:v>45877</c:v>
                </c:pt>
                <c:pt idx="10">
                  <c:v>45870</c:v>
                </c:pt>
                <c:pt idx="11">
                  <c:v>45863</c:v>
                </c:pt>
                <c:pt idx="12">
                  <c:v>45856</c:v>
                </c:pt>
                <c:pt idx="13">
                  <c:v>45849</c:v>
                </c:pt>
                <c:pt idx="14">
                  <c:v>45842</c:v>
                </c:pt>
                <c:pt idx="15">
                  <c:v>45835</c:v>
                </c:pt>
                <c:pt idx="16">
                  <c:v>45828</c:v>
                </c:pt>
                <c:pt idx="17">
                  <c:v>45821</c:v>
                </c:pt>
                <c:pt idx="18">
                  <c:v>45814</c:v>
                </c:pt>
                <c:pt idx="19">
                  <c:v>45807</c:v>
                </c:pt>
                <c:pt idx="20">
                  <c:v>45800</c:v>
                </c:pt>
                <c:pt idx="21">
                  <c:v>45793</c:v>
                </c:pt>
                <c:pt idx="22">
                  <c:v>45786</c:v>
                </c:pt>
                <c:pt idx="23">
                  <c:v>45779</c:v>
                </c:pt>
                <c:pt idx="24">
                  <c:v>45772</c:v>
                </c:pt>
                <c:pt idx="25">
                  <c:v>45765</c:v>
                </c:pt>
                <c:pt idx="26">
                  <c:v>45758</c:v>
                </c:pt>
                <c:pt idx="27">
                  <c:v>45751</c:v>
                </c:pt>
                <c:pt idx="28">
                  <c:v>45744</c:v>
                </c:pt>
                <c:pt idx="29">
                  <c:v>45737</c:v>
                </c:pt>
                <c:pt idx="30">
                  <c:v>45730</c:v>
                </c:pt>
                <c:pt idx="31">
                  <c:v>45723</c:v>
                </c:pt>
                <c:pt idx="32">
                  <c:v>45716</c:v>
                </c:pt>
                <c:pt idx="33">
                  <c:v>45709</c:v>
                </c:pt>
                <c:pt idx="34">
                  <c:v>45702</c:v>
                </c:pt>
                <c:pt idx="35">
                  <c:v>45695</c:v>
                </c:pt>
                <c:pt idx="36">
                  <c:v>45688</c:v>
                </c:pt>
                <c:pt idx="37">
                  <c:v>45681</c:v>
                </c:pt>
                <c:pt idx="38">
                  <c:v>45674</c:v>
                </c:pt>
                <c:pt idx="39">
                  <c:v>45667</c:v>
                </c:pt>
                <c:pt idx="40">
                  <c:v>45660</c:v>
                </c:pt>
                <c:pt idx="41">
                  <c:v>45653</c:v>
                </c:pt>
                <c:pt idx="42">
                  <c:v>45646</c:v>
                </c:pt>
                <c:pt idx="43">
                  <c:v>45639</c:v>
                </c:pt>
                <c:pt idx="44">
                  <c:v>45632</c:v>
                </c:pt>
                <c:pt idx="45">
                  <c:v>45625</c:v>
                </c:pt>
                <c:pt idx="46">
                  <c:v>45618</c:v>
                </c:pt>
                <c:pt idx="47">
                  <c:v>45611</c:v>
                </c:pt>
                <c:pt idx="48">
                  <c:v>45604</c:v>
                </c:pt>
                <c:pt idx="49">
                  <c:v>45597</c:v>
                </c:pt>
                <c:pt idx="50">
                  <c:v>45590</c:v>
                </c:pt>
                <c:pt idx="51">
                  <c:v>45583</c:v>
                </c:pt>
                <c:pt idx="52">
                  <c:v>45576</c:v>
                </c:pt>
                <c:pt idx="53">
                  <c:v>45569</c:v>
                </c:pt>
                <c:pt idx="54">
                  <c:v>45562</c:v>
                </c:pt>
                <c:pt idx="55">
                  <c:v>45555</c:v>
                </c:pt>
                <c:pt idx="56">
                  <c:v>45548</c:v>
                </c:pt>
                <c:pt idx="57">
                  <c:v>45541</c:v>
                </c:pt>
                <c:pt idx="58">
                  <c:v>45534</c:v>
                </c:pt>
                <c:pt idx="59">
                  <c:v>45527</c:v>
                </c:pt>
                <c:pt idx="60">
                  <c:v>45520</c:v>
                </c:pt>
                <c:pt idx="61">
                  <c:v>45513</c:v>
                </c:pt>
                <c:pt idx="62">
                  <c:v>45506</c:v>
                </c:pt>
                <c:pt idx="63">
                  <c:v>45499</c:v>
                </c:pt>
                <c:pt idx="64">
                  <c:v>45492</c:v>
                </c:pt>
                <c:pt idx="65">
                  <c:v>45485</c:v>
                </c:pt>
                <c:pt idx="66">
                  <c:v>45478</c:v>
                </c:pt>
                <c:pt idx="67">
                  <c:v>45471</c:v>
                </c:pt>
                <c:pt idx="68">
                  <c:v>45464</c:v>
                </c:pt>
                <c:pt idx="69">
                  <c:v>45457</c:v>
                </c:pt>
                <c:pt idx="70">
                  <c:v>45450</c:v>
                </c:pt>
                <c:pt idx="71">
                  <c:v>45443</c:v>
                </c:pt>
                <c:pt idx="72">
                  <c:v>45436</c:v>
                </c:pt>
                <c:pt idx="73">
                  <c:v>45429</c:v>
                </c:pt>
                <c:pt idx="74">
                  <c:v>45422</c:v>
                </c:pt>
                <c:pt idx="75">
                  <c:v>45415</c:v>
                </c:pt>
                <c:pt idx="76">
                  <c:v>45408</c:v>
                </c:pt>
                <c:pt idx="77">
                  <c:v>45401</c:v>
                </c:pt>
                <c:pt idx="78">
                  <c:v>45394</c:v>
                </c:pt>
                <c:pt idx="79">
                  <c:v>45387</c:v>
                </c:pt>
                <c:pt idx="80">
                  <c:v>45380</c:v>
                </c:pt>
                <c:pt idx="81">
                  <c:v>45373</c:v>
                </c:pt>
                <c:pt idx="82">
                  <c:v>45366</c:v>
                </c:pt>
                <c:pt idx="83">
                  <c:v>45359</c:v>
                </c:pt>
                <c:pt idx="84">
                  <c:v>45352</c:v>
                </c:pt>
                <c:pt idx="85">
                  <c:v>45345</c:v>
                </c:pt>
                <c:pt idx="86">
                  <c:v>45338</c:v>
                </c:pt>
                <c:pt idx="87">
                  <c:v>45331</c:v>
                </c:pt>
                <c:pt idx="88">
                  <c:v>45324</c:v>
                </c:pt>
                <c:pt idx="89">
                  <c:v>45317</c:v>
                </c:pt>
                <c:pt idx="90">
                  <c:v>45310</c:v>
                </c:pt>
                <c:pt idx="91">
                  <c:v>45303</c:v>
                </c:pt>
                <c:pt idx="92">
                  <c:v>45296</c:v>
                </c:pt>
                <c:pt idx="93">
                  <c:v>45289</c:v>
                </c:pt>
                <c:pt idx="94">
                  <c:v>45282</c:v>
                </c:pt>
                <c:pt idx="95">
                  <c:v>45275</c:v>
                </c:pt>
                <c:pt idx="96">
                  <c:v>45268</c:v>
                </c:pt>
                <c:pt idx="97">
                  <c:v>45261</c:v>
                </c:pt>
                <c:pt idx="98">
                  <c:v>45254</c:v>
                </c:pt>
                <c:pt idx="99">
                  <c:v>45247</c:v>
                </c:pt>
                <c:pt idx="100">
                  <c:v>45240</c:v>
                </c:pt>
                <c:pt idx="101">
                  <c:v>45233</c:v>
                </c:pt>
                <c:pt idx="102">
                  <c:v>45226</c:v>
                </c:pt>
                <c:pt idx="103">
                  <c:v>45219</c:v>
                </c:pt>
                <c:pt idx="104">
                  <c:v>45212</c:v>
                </c:pt>
                <c:pt idx="105">
                  <c:v>45205</c:v>
                </c:pt>
                <c:pt idx="106">
                  <c:v>45198</c:v>
                </c:pt>
                <c:pt idx="107">
                  <c:v>45191</c:v>
                </c:pt>
                <c:pt idx="108">
                  <c:v>45184</c:v>
                </c:pt>
                <c:pt idx="109">
                  <c:v>45177</c:v>
                </c:pt>
                <c:pt idx="110">
                  <c:v>45170</c:v>
                </c:pt>
                <c:pt idx="111">
                  <c:v>45163</c:v>
                </c:pt>
                <c:pt idx="112">
                  <c:v>45156</c:v>
                </c:pt>
                <c:pt idx="113">
                  <c:v>45149</c:v>
                </c:pt>
                <c:pt idx="114">
                  <c:v>45142</c:v>
                </c:pt>
                <c:pt idx="115">
                  <c:v>45135</c:v>
                </c:pt>
                <c:pt idx="116">
                  <c:v>45128</c:v>
                </c:pt>
                <c:pt idx="117">
                  <c:v>45121</c:v>
                </c:pt>
                <c:pt idx="118">
                  <c:v>45114</c:v>
                </c:pt>
                <c:pt idx="119">
                  <c:v>45107</c:v>
                </c:pt>
                <c:pt idx="120">
                  <c:v>45100</c:v>
                </c:pt>
                <c:pt idx="121">
                  <c:v>45093</c:v>
                </c:pt>
                <c:pt idx="122">
                  <c:v>45086</c:v>
                </c:pt>
                <c:pt idx="123">
                  <c:v>45079</c:v>
                </c:pt>
                <c:pt idx="124">
                  <c:v>45072</c:v>
                </c:pt>
                <c:pt idx="125">
                  <c:v>45065</c:v>
                </c:pt>
                <c:pt idx="126">
                  <c:v>45058</c:v>
                </c:pt>
                <c:pt idx="127">
                  <c:v>45051</c:v>
                </c:pt>
                <c:pt idx="128">
                  <c:v>45044</c:v>
                </c:pt>
                <c:pt idx="129">
                  <c:v>45037</c:v>
                </c:pt>
                <c:pt idx="130">
                  <c:v>45030</c:v>
                </c:pt>
                <c:pt idx="131">
                  <c:v>45023</c:v>
                </c:pt>
                <c:pt idx="132">
                  <c:v>45016</c:v>
                </c:pt>
                <c:pt idx="133">
                  <c:v>45009</c:v>
                </c:pt>
                <c:pt idx="134">
                  <c:v>45002</c:v>
                </c:pt>
                <c:pt idx="135">
                  <c:v>44995</c:v>
                </c:pt>
                <c:pt idx="136">
                  <c:v>44988</c:v>
                </c:pt>
                <c:pt idx="137">
                  <c:v>44981</c:v>
                </c:pt>
                <c:pt idx="138">
                  <c:v>44974</c:v>
                </c:pt>
                <c:pt idx="139">
                  <c:v>44967</c:v>
                </c:pt>
                <c:pt idx="140">
                  <c:v>44960</c:v>
                </c:pt>
                <c:pt idx="141">
                  <c:v>44953</c:v>
                </c:pt>
                <c:pt idx="142">
                  <c:v>44946</c:v>
                </c:pt>
                <c:pt idx="143">
                  <c:v>44939</c:v>
                </c:pt>
                <c:pt idx="144">
                  <c:v>44932</c:v>
                </c:pt>
                <c:pt idx="145">
                  <c:v>44925</c:v>
                </c:pt>
                <c:pt idx="146">
                  <c:v>44918</c:v>
                </c:pt>
                <c:pt idx="147">
                  <c:v>44911</c:v>
                </c:pt>
                <c:pt idx="148">
                  <c:v>44904</c:v>
                </c:pt>
                <c:pt idx="149">
                  <c:v>44897</c:v>
                </c:pt>
                <c:pt idx="150">
                  <c:v>44890</c:v>
                </c:pt>
                <c:pt idx="151">
                  <c:v>44883</c:v>
                </c:pt>
                <c:pt idx="152">
                  <c:v>44876</c:v>
                </c:pt>
                <c:pt idx="153">
                  <c:v>44869</c:v>
                </c:pt>
                <c:pt idx="154">
                  <c:v>44862</c:v>
                </c:pt>
                <c:pt idx="155">
                  <c:v>44855</c:v>
                </c:pt>
                <c:pt idx="156">
                  <c:v>44848</c:v>
                </c:pt>
                <c:pt idx="157">
                  <c:v>44841</c:v>
                </c:pt>
                <c:pt idx="158">
                  <c:v>44834</c:v>
                </c:pt>
                <c:pt idx="159">
                  <c:v>44827</c:v>
                </c:pt>
                <c:pt idx="160">
                  <c:v>44820</c:v>
                </c:pt>
                <c:pt idx="161">
                  <c:v>44813</c:v>
                </c:pt>
                <c:pt idx="162">
                  <c:v>44806</c:v>
                </c:pt>
                <c:pt idx="163">
                  <c:v>44799</c:v>
                </c:pt>
                <c:pt idx="164">
                  <c:v>44792</c:v>
                </c:pt>
                <c:pt idx="165">
                  <c:v>44785</c:v>
                </c:pt>
                <c:pt idx="166">
                  <c:v>44778</c:v>
                </c:pt>
                <c:pt idx="167">
                  <c:v>44771</c:v>
                </c:pt>
                <c:pt idx="168">
                  <c:v>44764</c:v>
                </c:pt>
                <c:pt idx="169">
                  <c:v>44757</c:v>
                </c:pt>
                <c:pt idx="170">
                  <c:v>44750</c:v>
                </c:pt>
                <c:pt idx="171">
                  <c:v>44743</c:v>
                </c:pt>
                <c:pt idx="172">
                  <c:v>44736</c:v>
                </c:pt>
                <c:pt idx="173">
                  <c:v>44729</c:v>
                </c:pt>
                <c:pt idx="174">
                  <c:v>44722</c:v>
                </c:pt>
                <c:pt idx="175">
                  <c:v>44715</c:v>
                </c:pt>
                <c:pt idx="176">
                  <c:v>44708</c:v>
                </c:pt>
                <c:pt idx="177">
                  <c:v>44701</c:v>
                </c:pt>
                <c:pt idx="178">
                  <c:v>44694</c:v>
                </c:pt>
                <c:pt idx="179">
                  <c:v>44687</c:v>
                </c:pt>
                <c:pt idx="180">
                  <c:v>44680</c:v>
                </c:pt>
                <c:pt idx="181">
                  <c:v>44673</c:v>
                </c:pt>
                <c:pt idx="182">
                  <c:v>44666</c:v>
                </c:pt>
                <c:pt idx="183">
                  <c:v>44659</c:v>
                </c:pt>
                <c:pt idx="184">
                  <c:v>44652</c:v>
                </c:pt>
                <c:pt idx="185">
                  <c:v>44645</c:v>
                </c:pt>
                <c:pt idx="186">
                  <c:v>44638</c:v>
                </c:pt>
                <c:pt idx="187">
                  <c:v>44631</c:v>
                </c:pt>
                <c:pt idx="188">
                  <c:v>44624</c:v>
                </c:pt>
                <c:pt idx="189">
                  <c:v>44617</c:v>
                </c:pt>
                <c:pt idx="190">
                  <c:v>44610</c:v>
                </c:pt>
                <c:pt idx="191">
                  <c:v>44603</c:v>
                </c:pt>
                <c:pt idx="192">
                  <c:v>44596</c:v>
                </c:pt>
                <c:pt idx="193">
                  <c:v>44589</c:v>
                </c:pt>
                <c:pt idx="194">
                  <c:v>44582</c:v>
                </c:pt>
                <c:pt idx="195">
                  <c:v>44575</c:v>
                </c:pt>
                <c:pt idx="196">
                  <c:v>44568</c:v>
                </c:pt>
                <c:pt idx="197">
                  <c:v>44561</c:v>
                </c:pt>
                <c:pt idx="198">
                  <c:v>44554</c:v>
                </c:pt>
                <c:pt idx="199">
                  <c:v>44547</c:v>
                </c:pt>
                <c:pt idx="200">
                  <c:v>44540</c:v>
                </c:pt>
                <c:pt idx="201">
                  <c:v>44533</c:v>
                </c:pt>
                <c:pt idx="202">
                  <c:v>44526</c:v>
                </c:pt>
                <c:pt idx="203">
                  <c:v>44519</c:v>
                </c:pt>
                <c:pt idx="204">
                  <c:v>44512</c:v>
                </c:pt>
                <c:pt idx="205">
                  <c:v>44505</c:v>
                </c:pt>
                <c:pt idx="206">
                  <c:v>44498</c:v>
                </c:pt>
                <c:pt idx="207">
                  <c:v>44491</c:v>
                </c:pt>
                <c:pt idx="208">
                  <c:v>44484</c:v>
                </c:pt>
                <c:pt idx="209">
                  <c:v>44477</c:v>
                </c:pt>
                <c:pt idx="210">
                  <c:v>44470</c:v>
                </c:pt>
                <c:pt idx="211">
                  <c:v>44463</c:v>
                </c:pt>
                <c:pt idx="212">
                  <c:v>44456</c:v>
                </c:pt>
                <c:pt idx="213">
                  <c:v>44449</c:v>
                </c:pt>
                <c:pt idx="214">
                  <c:v>44442</c:v>
                </c:pt>
                <c:pt idx="215">
                  <c:v>44435</c:v>
                </c:pt>
                <c:pt idx="216">
                  <c:v>44428</c:v>
                </c:pt>
                <c:pt idx="217">
                  <c:v>44421</c:v>
                </c:pt>
                <c:pt idx="218">
                  <c:v>44414</c:v>
                </c:pt>
                <c:pt idx="219">
                  <c:v>44407</c:v>
                </c:pt>
                <c:pt idx="220">
                  <c:v>44400</c:v>
                </c:pt>
                <c:pt idx="221">
                  <c:v>44393</c:v>
                </c:pt>
                <c:pt idx="222">
                  <c:v>44386</c:v>
                </c:pt>
                <c:pt idx="223">
                  <c:v>44379</c:v>
                </c:pt>
                <c:pt idx="224">
                  <c:v>44372</c:v>
                </c:pt>
                <c:pt idx="225">
                  <c:v>44365</c:v>
                </c:pt>
                <c:pt idx="226">
                  <c:v>44358</c:v>
                </c:pt>
                <c:pt idx="227">
                  <c:v>44351</c:v>
                </c:pt>
                <c:pt idx="228">
                  <c:v>44344</c:v>
                </c:pt>
                <c:pt idx="229">
                  <c:v>44337</c:v>
                </c:pt>
                <c:pt idx="230">
                  <c:v>44330</c:v>
                </c:pt>
                <c:pt idx="231">
                  <c:v>44323</c:v>
                </c:pt>
                <c:pt idx="232">
                  <c:v>44316</c:v>
                </c:pt>
                <c:pt idx="233">
                  <c:v>44309</c:v>
                </c:pt>
                <c:pt idx="234">
                  <c:v>44302</c:v>
                </c:pt>
                <c:pt idx="235">
                  <c:v>44295</c:v>
                </c:pt>
                <c:pt idx="236">
                  <c:v>44288</c:v>
                </c:pt>
                <c:pt idx="237">
                  <c:v>44281</c:v>
                </c:pt>
                <c:pt idx="238">
                  <c:v>44274</c:v>
                </c:pt>
                <c:pt idx="239">
                  <c:v>44267</c:v>
                </c:pt>
                <c:pt idx="240">
                  <c:v>44260</c:v>
                </c:pt>
                <c:pt idx="241">
                  <c:v>44253</c:v>
                </c:pt>
                <c:pt idx="242">
                  <c:v>44246</c:v>
                </c:pt>
                <c:pt idx="243">
                  <c:v>44239</c:v>
                </c:pt>
                <c:pt idx="244">
                  <c:v>44232</c:v>
                </c:pt>
                <c:pt idx="245">
                  <c:v>44225</c:v>
                </c:pt>
                <c:pt idx="246">
                  <c:v>44218</c:v>
                </c:pt>
                <c:pt idx="247">
                  <c:v>44211</c:v>
                </c:pt>
                <c:pt idx="248">
                  <c:v>44204</c:v>
                </c:pt>
                <c:pt idx="249">
                  <c:v>44197</c:v>
                </c:pt>
                <c:pt idx="250">
                  <c:v>44190</c:v>
                </c:pt>
                <c:pt idx="251">
                  <c:v>44183</c:v>
                </c:pt>
                <c:pt idx="252">
                  <c:v>44176</c:v>
                </c:pt>
                <c:pt idx="253">
                  <c:v>44169</c:v>
                </c:pt>
                <c:pt idx="254">
                  <c:v>44162</c:v>
                </c:pt>
                <c:pt idx="255">
                  <c:v>44155</c:v>
                </c:pt>
                <c:pt idx="256">
                  <c:v>44148</c:v>
                </c:pt>
                <c:pt idx="257">
                  <c:v>44141</c:v>
                </c:pt>
                <c:pt idx="258">
                  <c:v>44134</c:v>
                </c:pt>
                <c:pt idx="259">
                  <c:v>44127</c:v>
                </c:pt>
                <c:pt idx="260">
                  <c:v>44120</c:v>
                </c:pt>
                <c:pt idx="261">
                  <c:v>44113</c:v>
                </c:pt>
                <c:pt idx="262">
                  <c:v>44106</c:v>
                </c:pt>
                <c:pt idx="263">
                  <c:v>44099</c:v>
                </c:pt>
                <c:pt idx="264">
                  <c:v>44092</c:v>
                </c:pt>
                <c:pt idx="265">
                  <c:v>44085</c:v>
                </c:pt>
                <c:pt idx="266">
                  <c:v>44078</c:v>
                </c:pt>
                <c:pt idx="267">
                  <c:v>44071</c:v>
                </c:pt>
                <c:pt idx="268">
                  <c:v>44064</c:v>
                </c:pt>
                <c:pt idx="269">
                  <c:v>44057</c:v>
                </c:pt>
                <c:pt idx="270">
                  <c:v>44050</c:v>
                </c:pt>
                <c:pt idx="271">
                  <c:v>44043</c:v>
                </c:pt>
                <c:pt idx="272">
                  <c:v>44036</c:v>
                </c:pt>
                <c:pt idx="273">
                  <c:v>44029</c:v>
                </c:pt>
                <c:pt idx="274">
                  <c:v>44022</c:v>
                </c:pt>
                <c:pt idx="275">
                  <c:v>44015</c:v>
                </c:pt>
                <c:pt idx="276">
                  <c:v>44008</c:v>
                </c:pt>
                <c:pt idx="277">
                  <c:v>44001</c:v>
                </c:pt>
                <c:pt idx="278">
                  <c:v>43994</c:v>
                </c:pt>
                <c:pt idx="279">
                  <c:v>43987</c:v>
                </c:pt>
                <c:pt idx="280">
                  <c:v>43980</c:v>
                </c:pt>
                <c:pt idx="281">
                  <c:v>43973</c:v>
                </c:pt>
                <c:pt idx="282">
                  <c:v>43966</c:v>
                </c:pt>
                <c:pt idx="283">
                  <c:v>43959</c:v>
                </c:pt>
                <c:pt idx="284">
                  <c:v>43952</c:v>
                </c:pt>
                <c:pt idx="285">
                  <c:v>43945</c:v>
                </c:pt>
                <c:pt idx="286">
                  <c:v>43938</c:v>
                </c:pt>
                <c:pt idx="287">
                  <c:v>43931</c:v>
                </c:pt>
                <c:pt idx="288">
                  <c:v>43924</c:v>
                </c:pt>
                <c:pt idx="289">
                  <c:v>43917</c:v>
                </c:pt>
                <c:pt idx="290">
                  <c:v>43910</c:v>
                </c:pt>
                <c:pt idx="291">
                  <c:v>43903</c:v>
                </c:pt>
                <c:pt idx="292">
                  <c:v>43896</c:v>
                </c:pt>
                <c:pt idx="293">
                  <c:v>43889</c:v>
                </c:pt>
                <c:pt idx="294">
                  <c:v>43882</c:v>
                </c:pt>
                <c:pt idx="295">
                  <c:v>43875</c:v>
                </c:pt>
                <c:pt idx="296">
                  <c:v>43868</c:v>
                </c:pt>
                <c:pt idx="297">
                  <c:v>43861</c:v>
                </c:pt>
                <c:pt idx="298">
                  <c:v>43854</c:v>
                </c:pt>
                <c:pt idx="299">
                  <c:v>43847</c:v>
                </c:pt>
                <c:pt idx="300">
                  <c:v>43840</c:v>
                </c:pt>
                <c:pt idx="301">
                  <c:v>43833</c:v>
                </c:pt>
                <c:pt idx="302">
                  <c:v>43826</c:v>
                </c:pt>
                <c:pt idx="303">
                  <c:v>43819</c:v>
                </c:pt>
                <c:pt idx="304">
                  <c:v>43812</c:v>
                </c:pt>
                <c:pt idx="305">
                  <c:v>43805</c:v>
                </c:pt>
                <c:pt idx="306">
                  <c:v>43798</c:v>
                </c:pt>
                <c:pt idx="307">
                  <c:v>43791</c:v>
                </c:pt>
                <c:pt idx="308">
                  <c:v>43784</c:v>
                </c:pt>
                <c:pt idx="309">
                  <c:v>43777</c:v>
                </c:pt>
                <c:pt idx="310">
                  <c:v>43770</c:v>
                </c:pt>
                <c:pt idx="311">
                  <c:v>43763</c:v>
                </c:pt>
                <c:pt idx="312">
                  <c:v>43756</c:v>
                </c:pt>
                <c:pt idx="313">
                  <c:v>43749</c:v>
                </c:pt>
                <c:pt idx="314">
                  <c:v>43742</c:v>
                </c:pt>
                <c:pt idx="315">
                  <c:v>43735</c:v>
                </c:pt>
                <c:pt idx="316">
                  <c:v>43728</c:v>
                </c:pt>
                <c:pt idx="317">
                  <c:v>43721</c:v>
                </c:pt>
                <c:pt idx="318">
                  <c:v>43714</c:v>
                </c:pt>
                <c:pt idx="319">
                  <c:v>43707</c:v>
                </c:pt>
                <c:pt idx="320">
                  <c:v>43700</c:v>
                </c:pt>
                <c:pt idx="321">
                  <c:v>43693</c:v>
                </c:pt>
                <c:pt idx="322">
                  <c:v>43686</c:v>
                </c:pt>
                <c:pt idx="323">
                  <c:v>43679</c:v>
                </c:pt>
                <c:pt idx="324">
                  <c:v>43672</c:v>
                </c:pt>
                <c:pt idx="325">
                  <c:v>43665</c:v>
                </c:pt>
                <c:pt idx="326">
                  <c:v>43658</c:v>
                </c:pt>
                <c:pt idx="327">
                  <c:v>43651</c:v>
                </c:pt>
                <c:pt idx="328">
                  <c:v>43644</c:v>
                </c:pt>
                <c:pt idx="329">
                  <c:v>43637</c:v>
                </c:pt>
                <c:pt idx="330">
                  <c:v>43630</c:v>
                </c:pt>
                <c:pt idx="331">
                  <c:v>43623</c:v>
                </c:pt>
                <c:pt idx="332">
                  <c:v>43616</c:v>
                </c:pt>
                <c:pt idx="333">
                  <c:v>43609</c:v>
                </c:pt>
                <c:pt idx="334">
                  <c:v>43602</c:v>
                </c:pt>
                <c:pt idx="335">
                  <c:v>43595</c:v>
                </c:pt>
                <c:pt idx="336">
                  <c:v>43588</c:v>
                </c:pt>
                <c:pt idx="337">
                  <c:v>43581</c:v>
                </c:pt>
                <c:pt idx="338">
                  <c:v>43574</c:v>
                </c:pt>
                <c:pt idx="339">
                  <c:v>43567</c:v>
                </c:pt>
                <c:pt idx="340">
                  <c:v>43560</c:v>
                </c:pt>
                <c:pt idx="341">
                  <c:v>43553</c:v>
                </c:pt>
                <c:pt idx="342">
                  <c:v>43546</c:v>
                </c:pt>
                <c:pt idx="343">
                  <c:v>43539</c:v>
                </c:pt>
                <c:pt idx="344">
                  <c:v>43532</c:v>
                </c:pt>
                <c:pt idx="345">
                  <c:v>43525</c:v>
                </c:pt>
                <c:pt idx="346">
                  <c:v>43518</c:v>
                </c:pt>
                <c:pt idx="347">
                  <c:v>43511</c:v>
                </c:pt>
                <c:pt idx="348">
                  <c:v>43504</c:v>
                </c:pt>
                <c:pt idx="349">
                  <c:v>43497</c:v>
                </c:pt>
                <c:pt idx="350">
                  <c:v>43490</c:v>
                </c:pt>
                <c:pt idx="351">
                  <c:v>43483</c:v>
                </c:pt>
                <c:pt idx="352">
                  <c:v>43476</c:v>
                </c:pt>
                <c:pt idx="353">
                  <c:v>43469</c:v>
                </c:pt>
                <c:pt idx="354">
                  <c:v>43462</c:v>
                </c:pt>
                <c:pt idx="355">
                  <c:v>43455</c:v>
                </c:pt>
                <c:pt idx="356">
                  <c:v>43448</c:v>
                </c:pt>
                <c:pt idx="357">
                  <c:v>43441</c:v>
                </c:pt>
                <c:pt idx="358">
                  <c:v>43434</c:v>
                </c:pt>
                <c:pt idx="359">
                  <c:v>43427</c:v>
                </c:pt>
                <c:pt idx="360">
                  <c:v>43420</c:v>
                </c:pt>
                <c:pt idx="361">
                  <c:v>43413</c:v>
                </c:pt>
                <c:pt idx="362">
                  <c:v>43406</c:v>
                </c:pt>
                <c:pt idx="363">
                  <c:v>43399</c:v>
                </c:pt>
                <c:pt idx="364">
                  <c:v>43392</c:v>
                </c:pt>
                <c:pt idx="365">
                  <c:v>43385</c:v>
                </c:pt>
                <c:pt idx="366">
                  <c:v>43378</c:v>
                </c:pt>
                <c:pt idx="367">
                  <c:v>43371</c:v>
                </c:pt>
                <c:pt idx="368">
                  <c:v>43364</c:v>
                </c:pt>
                <c:pt idx="369">
                  <c:v>43357</c:v>
                </c:pt>
                <c:pt idx="370">
                  <c:v>43350</c:v>
                </c:pt>
                <c:pt idx="371">
                  <c:v>43343</c:v>
                </c:pt>
                <c:pt idx="372">
                  <c:v>43336</c:v>
                </c:pt>
                <c:pt idx="373">
                  <c:v>43329</c:v>
                </c:pt>
                <c:pt idx="374">
                  <c:v>43322</c:v>
                </c:pt>
                <c:pt idx="375">
                  <c:v>43315</c:v>
                </c:pt>
                <c:pt idx="376">
                  <c:v>43308</c:v>
                </c:pt>
                <c:pt idx="377">
                  <c:v>43301</c:v>
                </c:pt>
                <c:pt idx="378">
                  <c:v>43294</c:v>
                </c:pt>
                <c:pt idx="379">
                  <c:v>43287</c:v>
                </c:pt>
                <c:pt idx="380">
                  <c:v>43280</c:v>
                </c:pt>
                <c:pt idx="381">
                  <c:v>43273</c:v>
                </c:pt>
                <c:pt idx="382">
                  <c:v>43266</c:v>
                </c:pt>
                <c:pt idx="383">
                  <c:v>43259</c:v>
                </c:pt>
                <c:pt idx="384">
                  <c:v>43252</c:v>
                </c:pt>
                <c:pt idx="385">
                  <c:v>43245</c:v>
                </c:pt>
                <c:pt idx="386">
                  <c:v>43238</c:v>
                </c:pt>
                <c:pt idx="387">
                  <c:v>43231</c:v>
                </c:pt>
                <c:pt idx="388">
                  <c:v>43224</c:v>
                </c:pt>
                <c:pt idx="389">
                  <c:v>43217</c:v>
                </c:pt>
                <c:pt idx="390">
                  <c:v>43210</c:v>
                </c:pt>
                <c:pt idx="391">
                  <c:v>43203</c:v>
                </c:pt>
                <c:pt idx="392">
                  <c:v>43196</c:v>
                </c:pt>
                <c:pt idx="393">
                  <c:v>43189</c:v>
                </c:pt>
                <c:pt idx="394">
                  <c:v>43182</c:v>
                </c:pt>
                <c:pt idx="395">
                  <c:v>43175</c:v>
                </c:pt>
                <c:pt idx="396">
                  <c:v>43168</c:v>
                </c:pt>
                <c:pt idx="397">
                  <c:v>43161</c:v>
                </c:pt>
                <c:pt idx="398">
                  <c:v>43154</c:v>
                </c:pt>
                <c:pt idx="399">
                  <c:v>43147</c:v>
                </c:pt>
                <c:pt idx="400">
                  <c:v>43140</c:v>
                </c:pt>
                <c:pt idx="401">
                  <c:v>43133</c:v>
                </c:pt>
                <c:pt idx="402">
                  <c:v>43126</c:v>
                </c:pt>
                <c:pt idx="403">
                  <c:v>43119</c:v>
                </c:pt>
                <c:pt idx="404">
                  <c:v>43112</c:v>
                </c:pt>
                <c:pt idx="405">
                  <c:v>43105</c:v>
                </c:pt>
                <c:pt idx="406">
                  <c:v>43098</c:v>
                </c:pt>
                <c:pt idx="407">
                  <c:v>43091</c:v>
                </c:pt>
                <c:pt idx="408">
                  <c:v>43084</c:v>
                </c:pt>
                <c:pt idx="409">
                  <c:v>43077</c:v>
                </c:pt>
                <c:pt idx="410">
                  <c:v>43070</c:v>
                </c:pt>
                <c:pt idx="411">
                  <c:v>43063</c:v>
                </c:pt>
                <c:pt idx="412">
                  <c:v>43056</c:v>
                </c:pt>
                <c:pt idx="413">
                  <c:v>43049</c:v>
                </c:pt>
                <c:pt idx="414">
                  <c:v>43042</c:v>
                </c:pt>
                <c:pt idx="415">
                  <c:v>43035</c:v>
                </c:pt>
                <c:pt idx="416">
                  <c:v>43028</c:v>
                </c:pt>
                <c:pt idx="417">
                  <c:v>43021</c:v>
                </c:pt>
                <c:pt idx="418">
                  <c:v>43014</c:v>
                </c:pt>
                <c:pt idx="419">
                  <c:v>43007</c:v>
                </c:pt>
                <c:pt idx="420">
                  <c:v>43000</c:v>
                </c:pt>
                <c:pt idx="421">
                  <c:v>42993</c:v>
                </c:pt>
                <c:pt idx="422">
                  <c:v>42986</c:v>
                </c:pt>
                <c:pt idx="423">
                  <c:v>42979</c:v>
                </c:pt>
                <c:pt idx="424">
                  <c:v>42972</c:v>
                </c:pt>
                <c:pt idx="425">
                  <c:v>42965</c:v>
                </c:pt>
                <c:pt idx="426">
                  <c:v>42958</c:v>
                </c:pt>
                <c:pt idx="427">
                  <c:v>42951</c:v>
                </c:pt>
                <c:pt idx="428">
                  <c:v>42944</c:v>
                </c:pt>
                <c:pt idx="429">
                  <c:v>42937</c:v>
                </c:pt>
                <c:pt idx="430">
                  <c:v>42930</c:v>
                </c:pt>
                <c:pt idx="431">
                  <c:v>42923</c:v>
                </c:pt>
                <c:pt idx="432">
                  <c:v>42916</c:v>
                </c:pt>
                <c:pt idx="433">
                  <c:v>42909</c:v>
                </c:pt>
                <c:pt idx="434">
                  <c:v>42902</c:v>
                </c:pt>
                <c:pt idx="435">
                  <c:v>42895</c:v>
                </c:pt>
                <c:pt idx="436">
                  <c:v>42888</c:v>
                </c:pt>
                <c:pt idx="437">
                  <c:v>42881</c:v>
                </c:pt>
                <c:pt idx="438">
                  <c:v>42874</c:v>
                </c:pt>
                <c:pt idx="439">
                  <c:v>42867</c:v>
                </c:pt>
                <c:pt idx="440">
                  <c:v>42860</c:v>
                </c:pt>
                <c:pt idx="441">
                  <c:v>42853</c:v>
                </c:pt>
                <c:pt idx="442">
                  <c:v>42846</c:v>
                </c:pt>
                <c:pt idx="443">
                  <c:v>42839</c:v>
                </c:pt>
                <c:pt idx="444">
                  <c:v>42832</c:v>
                </c:pt>
                <c:pt idx="445">
                  <c:v>42825</c:v>
                </c:pt>
                <c:pt idx="446">
                  <c:v>42818</c:v>
                </c:pt>
                <c:pt idx="447">
                  <c:v>42811</c:v>
                </c:pt>
                <c:pt idx="448">
                  <c:v>42804</c:v>
                </c:pt>
                <c:pt idx="449">
                  <c:v>42797</c:v>
                </c:pt>
                <c:pt idx="450">
                  <c:v>42790</c:v>
                </c:pt>
                <c:pt idx="451">
                  <c:v>42783</c:v>
                </c:pt>
                <c:pt idx="452">
                  <c:v>42776</c:v>
                </c:pt>
                <c:pt idx="453">
                  <c:v>42769</c:v>
                </c:pt>
                <c:pt idx="454">
                  <c:v>42762</c:v>
                </c:pt>
                <c:pt idx="455">
                  <c:v>42755</c:v>
                </c:pt>
                <c:pt idx="456">
                  <c:v>42748</c:v>
                </c:pt>
                <c:pt idx="457">
                  <c:v>42741</c:v>
                </c:pt>
                <c:pt idx="458">
                  <c:v>42734</c:v>
                </c:pt>
                <c:pt idx="459">
                  <c:v>42727</c:v>
                </c:pt>
                <c:pt idx="460">
                  <c:v>42720</c:v>
                </c:pt>
                <c:pt idx="461">
                  <c:v>42713</c:v>
                </c:pt>
                <c:pt idx="462">
                  <c:v>42706</c:v>
                </c:pt>
                <c:pt idx="463">
                  <c:v>42699</c:v>
                </c:pt>
                <c:pt idx="464">
                  <c:v>42692</c:v>
                </c:pt>
                <c:pt idx="465">
                  <c:v>42685</c:v>
                </c:pt>
                <c:pt idx="466">
                  <c:v>42678</c:v>
                </c:pt>
                <c:pt idx="467">
                  <c:v>42671</c:v>
                </c:pt>
                <c:pt idx="468">
                  <c:v>42664</c:v>
                </c:pt>
                <c:pt idx="469">
                  <c:v>42657</c:v>
                </c:pt>
                <c:pt idx="470">
                  <c:v>42650</c:v>
                </c:pt>
                <c:pt idx="471">
                  <c:v>42643</c:v>
                </c:pt>
                <c:pt idx="472">
                  <c:v>42636</c:v>
                </c:pt>
                <c:pt idx="473">
                  <c:v>42629</c:v>
                </c:pt>
                <c:pt idx="474">
                  <c:v>42622</c:v>
                </c:pt>
                <c:pt idx="475">
                  <c:v>42615</c:v>
                </c:pt>
                <c:pt idx="476">
                  <c:v>42608</c:v>
                </c:pt>
                <c:pt idx="477">
                  <c:v>42601</c:v>
                </c:pt>
                <c:pt idx="478">
                  <c:v>42594</c:v>
                </c:pt>
                <c:pt idx="479">
                  <c:v>42587</c:v>
                </c:pt>
                <c:pt idx="480">
                  <c:v>42580</c:v>
                </c:pt>
                <c:pt idx="481">
                  <c:v>42573</c:v>
                </c:pt>
                <c:pt idx="482">
                  <c:v>42566</c:v>
                </c:pt>
                <c:pt idx="483">
                  <c:v>42559</c:v>
                </c:pt>
                <c:pt idx="484">
                  <c:v>42552</c:v>
                </c:pt>
                <c:pt idx="485">
                  <c:v>42545</c:v>
                </c:pt>
                <c:pt idx="486">
                  <c:v>42538</c:v>
                </c:pt>
                <c:pt idx="487">
                  <c:v>42531</c:v>
                </c:pt>
                <c:pt idx="488">
                  <c:v>42524</c:v>
                </c:pt>
                <c:pt idx="489">
                  <c:v>42517</c:v>
                </c:pt>
                <c:pt idx="490">
                  <c:v>42510</c:v>
                </c:pt>
                <c:pt idx="491">
                  <c:v>42503</c:v>
                </c:pt>
                <c:pt idx="492">
                  <c:v>42496</c:v>
                </c:pt>
                <c:pt idx="493">
                  <c:v>42489</c:v>
                </c:pt>
                <c:pt idx="494">
                  <c:v>42482</c:v>
                </c:pt>
                <c:pt idx="495">
                  <c:v>42475</c:v>
                </c:pt>
                <c:pt idx="496">
                  <c:v>42468</c:v>
                </c:pt>
                <c:pt idx="497">
                  <c:v>42461</c:v>
                </c:pt>
                <c:pt idx="498">
                  <c:v>42454</c:v>
                </c:pt>
                <c:pt idx="499">
                  <c:v>42447</c:v>
                </c:pt>
                <c:pt idx="500">
                  <c:v>42440</c:v>
                </c:pt>
                <c:pt idx="501">
                  <c:v>42433</c:v>
                </c:pt>
                <c:pt idx="502">
                  <c:v>42426</c:v>
                </c:pt>
                <c:pt idx="503">
                  <c:v>42419</c:v>
                </c:pt>
                <c:pt idx="504">
                  <c:v>42412</c:v>
                </c:pt>
                <c:pt idx="505">
                  <c:v>42405</c:v>
                </c:pt>
                <c:pt idx="506">
                  <c:v>42398</c:v>
                </c:pt>
                <c:pt idx="507">
                  <c:v>42391</c:v>
                </c:pt>
                <c:pt idx="508">
                  <c:v>42384</c:v>
                </c:pt>
                <c:pt idx="509">
                  <c:v>42377</c:v>
                </c:pt>
                <c:pt idx="510">
                  <c:v>42370</c:v>
                </c:pt>
                <c:pt idx="511">
                  <c:v>42363</c:v>
                </c:pt>
                <c:pt idx="512">
                  <c:v>42356</c:v>
                </c:pt>
                <c:pt idx="513">
                  <c:v>42349</c:v>
                </c:pt>
                <c:pt idx="514">
                  <c:v>42342</c:v>
                </c:pt>
                <c:pt idx="515">
                  <c:v>42335</c:v>
                </c:pt>
                <c:pt idx="516">
                  <c:v>42328</c:v>
                </c:pt>
                <c:pt idx="517">
                  <c:v>42321</c:v>
                </c:pt>
                <c:pt idx="518">
                  <c:v>42314</c:v>
                </c:pt>
                <c:pt idx="519">
                  <c:v>42307</c:v>
                </c:pt>
                <c:pt idx="520">
                  <c:v>42300</c:v>
                </c:pt>
                <c:pt idx="521">
                  <c:v>42293</c:v>
                </c:pt>
                <c:pt idx="522">
                  <c:v>42286</c:v>
                </c:pt>
                <c:pt idx="523">
                  <c:v>42279</c:v>
                </c:pt>
                <c:pt idx="524">
                  <c:v>42272</c:v>
                </c:pt>
                <c:pt idx="525">
                  <c:v>42265</c:v>
                </c:pt>
                <c:pt idx="526">
                  <c:v>42258</c:v>
                </c:pt>
                <c:pt idx="527">
                  <c:v>42251</c:v>
                </c:pt>
                <c:pt idx="528">
                  <c:v>42244</c:v>
                </c:pt>
                <c:pt idx="529">
                  <c:v>42237</c:v>
                </c:pt>
                <c:pt idx="530">
                  <c:v>42230</c:v>
                </c:pt>
                <c:pt idx="531">
                  <c:v>42223</c:v>
                </c:pt>
                <c:pt idx="532">
                  <c:v>42216</c:v>
                </c:pt>
                <c:pt idx="533">
                  <c:v>42209</c:v>
                </c:pt>
                <c:pt idx="534">
                  <c:v>42202</c:v>
                </c:pt>
                <c:pt idx="535">
                  <c:v>42195</c:v>
                </c:pt>
                <c:pt idx="536">
                  <c:v>42188</c:v>
                </c:pt>
                <c:pt idx="537">
                  <c:v>42181</c:v>
                </c:pt>
                <c:pt idx="538">
                  <c:v>42174</c:v>
                </c:pt>
                <c:pt idx="539">
                  <c:v>42167</c:v>
                </c:pt>
                <c:pt idx="540">
                  <c:v>42160</c:v>
                </c:pt>
                <c:pt idx="541">
                  <c:v>42153</c:v>
                </c:pt>
                <c:pt idx="542">
                  <c:v>42146</c:v>
                </c:pt>
                <c:pt idx="543">
                  <c:v>42139</c:v>
                </c:pt>
                <c:pt idx="544">
                  <c:v>42132</c:v>
                </c:pt>
                <c:pt idx="545">
                  <c:v>42125</c:v>
                </c:pt>
                <c:pt idx="546">
                  <c:v>42118</c:v>
                </c:pt>
                <c:pt idx="547">
                  <c:v>42111</c:v>
                </c:pt>
                <c:pt idx="548">
                  <c:v>42104</c:v>
                </c:pt>
                <c:pt idx="549">
                  <c:v>42097</c:v>
                </c:pt>
                <c:pt idx="550">
                  <c:v>42090</c:v>
                </c:pt>
                <c:pt idx="551">
                  <c:v>42083</c:v>
                </c:pt>
                <c:pt idx="552">
                  <c:v>42076</c:v>
                </c:pt>
                <c:pt idx="553">
                  <c:v>42069</c:v>
                </c:pt>
                <c:pt idx="554">
                  <c:v>42062</c:v>
                </c:pt>
                <c:pt idx="555">
                  <c:v>42055</c:v>
                </c:pt>
                <c:pt idx="556">
                  <c:v>42048</c:v>
                </c:pt>
                <c:pt idx="557">
                  <c:v>42041</c:v>
                </c:pt>
                <c:pt idx="558">
                  <c:v>42034</c:v>
                </c:pt>
                <c:pt idx="559">
                  <c:v>42027</c:v>
                </c:pt>
                <c:pt idx="560">
                  <c:v>42020</c:v>
                </c:pt>
                <c:pt idx="561">
                  <c:v>42013</c:v>
                </c:pt>
                <c:pt idx="562">
                  <c:v>42006</c:v>
                </c:pt>
                <c:pt idx="563">
                  <c:v>41999</c:v>
                </c:pt>
                <c:pt idx="564">
                  <c:v>41992</c:v>
                </c:pt>
                <c:pt idx="565">
                  <c:v>41985</c:v>
                </c:pt>
                <c:pt idx="566">
                  <c:v>41978</c:v>
                </c:pt>
                <c:pt idx="567">
                  <c:v>41971</c:v>
                </c:pt>
                <c:pt idx="568">
                  <c:v>41964</c:v>
                </c:pt>
                <c:pt idx="569">
                  <c:v>41957</c:v>
                </c:pt>
                <c:pt idx="570">
                  <c:v>41950</c:v>
                </c:pt>
                <c:pt idx="571">
                  <c:v>41943</c:v>
                </c:pt>
                <c:pt idx="572">
                  <c:v>41936</c:v>
                </c:pt>
                <c:pt idx="573">
                  <c:v>41929</c:v>
                </c:pt>
                <c:pt idx="574">
                  <c:v>41922</c:v>
                </c:pt>
                <c:pt idx="575">
                  <c:v>41915</c:v>
                </c:pt>
                <c:pt idx="576">
                  <c:v>41908</c:v>
                </c:pt>
                <c:pt idx="577">
                  <c:v>41901</c:v>
                </c:pt>
                <c:pt idx="578">
                  <c:v>41894</c:v>
                </c:pt>
                <c:pt idx="579">
                  <c:v>41887</c:v>
                </c:pt>
                <c:pt idx="580">
                  <c:v>41880</c:v>
                </c:pt>
                <c:pt idx="581">
                  <c:v>41873</c:v>
                </c:pt>
                <c:pt idx="582">
                  <c:v>41866</c:v>
                </c:pt>
                <c:pt idx="583">
                  <c:v>41859</c:v>
                </c:pt>
                <c:pt idx="584">
                  <c:v>41852</c:v>
                </c:pt>
                <c:pt idx="585">
                  <c:v>41845</c:v>
                </c:pt>
                <c:pt idx="586">
                  <c:v>41838</c:v>
                </c:pt>
                <c:pt idx="587">
                  <c:v>41831</c:v>
                </c:pt>
                <c:pt idx="588">
                  <c:v>41824</c:v>
                </c:pt>
                <c:pt idx="589">
                  <c:v>41817</c:v>
                </c:pt>
                <c:pt idx="590">
                  <c:v>41810</c:v>
                </c:pt>
                <c:pt idx="591">
                  <c:v>41803</c:v>
                </c:pt>
                <c:pt idx="592">
                  <c:v>41796</c:v>
                </c:pt>
                <c:pt idx="593">
                  <c:v>41789</c:v>
                </c:pt>
                <c:pt idx="594">
                  <c:v>41782</c:v>
                </c:pt>
                <c:pt idx="595">
                  <c:v>41775</c:v>
                </c:pt>
                <c:pt idx="596">
                  <c:v>41768</c:v>
                </c:pt>
                <c:pt idx="597">
                  <c:v>41761</c:v>
                </c:pt>
                <c:pt idx="598">
                  <c:v>41754</c:v>
                </c:pt>
                <c:pt idx="599">
                  <c:v>41747</c:v>
                </c:pt>
                <c:pt idx="600">
                  <c:v>41740</c:v>
                </c:pt>
                <c:pt idx="601">
                  <c:v>41733</c:v>
                </c:pt>
                <c:pt idx="602">
                  <c:v>41726</c:v>
                </c:pt>
                <c:pt idx="603">
                  <c:v>41719</c:v>
                </c:pt>
                <c:pt idx="604">
                  <c:v>41712</c:v>
                </c:pt>
                <c:pt idx="605">
                  <c:v>41705</c:v>
                </c:pt>
                <c:pt idx="606">
                  <c:v>41698</c:v>
                </c:pt>
                <c:pt idx="607">
                  <c:v>41691</c:v>
                </c:pt>
                <c:pt idx="608">
                  <c:v>41684</c:v>
                </c:pt>
                <c:pt idx="609">
                  <c:v>41677</c:v>
                </c:pt>
                <c:pt idx="610">
                  <c:v>41670</c:v>
                </c:pt>
                <c:pt idx="611">
                  <c:v>41663</c:v>
                </c:pt>
                <c:pt idx="612">
                  <c:v>41656</c:v>
                </c:pt>
                <c:pt idx="613">
                  <c:v>41649</c:v>
                </c:pt>
                <c:pt idx="614">
                  <c:v>41642</c:v>
                </c:pt>
                <c:pt idx="615">
                  <c:v>41635</c:v>
                </c:pt>
                <c:pt idx="616">
                  <c:v>41628</c:v>
                </c:pt>
                <c:pt idx="617">
                  <c:v>41621</c:v>
                </c:pt>
                <c:pt idx="618">
                  <c:v>41614</c:v>
                </c:pt>
                <c:pt idx="619">
                  <c:v>41607</c:v>
                </c:pt>
                <c:pt idx="620">
                  <c:v>41600</c:v>
                </c:pt>
                <c:pt idx="621">
                  <c:v>41593</c:v>
                </c:pt>
                <c:pt idx="622">
                  <c:v>41586</c:v>
                </c:pt>
                <c:pt idx="623">
                  <c:v>41579</c:v>
                </c:pt>
                <c:pt idx="624">
                  <c:v>41572</c:v>
                </c:pt>
                <c:pt idx="625">
                  <c:v>41565</c:v>
                </c:pt>
                <c:pt idx="626">
                  <c:v>41558</c:v>
                </c:pt>
                <c:pt idx="627">
                  <c:v>41551</c:v>
                </c:pt>
                <c:pt idx="628">
                  <c:v>41544</c:v>
                </c:pt>
                <c:pt idx="629">
                  <c:v>41537</c:v>
                </c:pt>
                <c:pt idx="630">
                  <c:v>41530</c:v>
                </c:pt>
                <c:pt idx="631">
                  <c:v>41523</c:v>
                </c:pt>
                <c:pt idx="632">
                  <c:v>41516</c:v>
                </c:pt>
                <c:pt idx="633">
                  <c:v>41509</c:v>
                </c:pt>
                <c:pt idx="634">
                  <c:v>41502</c:v>
                </c:pt>
                <c:pt idx="635">
                  <c:v>41495</c:v>
                </c:pt>
                <c:pt idx="636">
                  <c:v>41488</c:v>
                </c:pt>
                <c:pt idx="637">
                  <c:v>41481</c:v>
                </c:pt>
                <c:pt idx="638">
                  <c:v>41474</c:v>
                </c:pt>
                <c:pt idx="639">
                  <c:v>41467</c:v>
                </c:pt>
                <c:pt idx="640">
                  <c:v>41460</c:v>
                </c:pt>
                <c:pt idx="641">
                  <c:v>41453</c:v>
                </c:pt>
                <c:pt idx="642">
                  <c:v>41446</c:v>
                </c:pt>
                <c:pt idx="643">
                  <c:v>41439</c:v>
                </c:pt>
                <c:pt idx="644">
                  <c:v>41432</c:v>
                </c:pt>
                <c:pt idx="645">
                  <c:v>41425</c:v>
                </c:pt>
                <c:pt idx="646">
                  <c:v>41418</c:v>
                </c:pt>
                <c:pt idx="647">
                  <c:v>41411</c:v>
                </c:pt>
                <c:pt idx="648">
                  <c:v>41404</c:v>
                </c:pt>
                <c:pt idx="649">
                  <c:v>41397</c:v>
                </c:pt>
                <c:pt idx="650">
                  <c:v>41390</c:v>
                </c:pt>
                <c:pt idx="651">
                  <c:v>41383</c:v>
                </c:pt>
                <c:pt idx="652">
                  <c:v>41376</c:v>
                </c:pt>
                <c:pt idx="653">
                  <c:v>41369</c:v>
                </c:pt>
                <c:pt idx="654">
                  <c:v>41362</c:v>
                </c:pt>
                <c:pt idx="655">
                  <c:v>41355</c:v>
                </c:pt>
                <c:pt idx="656">
                  <c:v>41348</c:v>
                </c:pt>
                <c:pt idx="657">
                  <c:v>41341</c:v>
                </c:pt>
                <c:pt idx="658">
                  <c:v>41334</c:v>
                </c:pt>
                <c:pt idx="659">
                  <c:v>41327</c:v>
                </c:pt>
                <c:pt idx="660">
                  <c:v>41320</c:v>
                </c:pt>
                <c:pt idx="661">
                  <c:v>41313</c:v>
                </c:pt>
                <c:pt idx="662">
                  <c:v>41306</c:v>
                </c:pt>
                <c:pt idx="663">
                  <c:v>41299</c:v>
                </c:pt>
                <c:pt idx="664">
                  <c:v>41292</c:v>
                </c:pt>
                <c:pt idx="665">
                  <c:v>41285</c:v>
                </c:pt>
                <c:pt idx="666">
                  <c:v>41278</c:v>
                </c:pt>
                <c:pt idx="667">
                  <c:v>41271</c:v>
                </c:pt>
                <c:pt idx="668">
                  <c:v>41264</c:v>
                </c:pt>
                <c:pt idx="669">
                  <c:v>41257</c:v>
                </c:pt>
                <c:pt idx="670">
                  <c:v>41250</c:v>
                </c:pt>
                <c:pt idx="671">
                  <c:v>41243</c:v>
                </c:pt>
                <c:pt idx="672">
                  <c:v>41236</c:v>
                </c:pt>
                <c:pt idx="673">
                  <c:v>41229</c:v>
                </c:pt>
                <c:pt idx="674">
                  <c:v>41222</c:v>
                </c:pt>
                <c:pt idx="675">
                  <c:v>41215</c:v>
                </c:pt>
                <c:pt idx="676">
                  <c:v>41208</c:v>
                </c:pt>
                <c:pt idx="677">
                  <c:v>41201</c:v>
                </c:pt>
                <c:pt idx="678">
                  <c:v>41194</c:v>
                </c:pt>
                <c:pt idx="679">
                  <c:v>41187</c:v>
                </c:pt>
                <c:pt idx="680">
                  <c:v>41180</c:v>
                </c:pt>
                <c:pt idx="681">
                  <c:v>41173</c:v>
                </c:pt>
                <c:pt idx="682">
                  <c:v>41166</c:v>
                </c:pt>
                <c:pt idx="683">
                  <c:v>41159</c:v>
                </c:pt>
                <c:pt idx="684">
                  <c:v>41152</c:v>
                </c:pt>
                <c:pt idx="685">
                  <c:v>41145</c:v>
                </c:pt>
                <c:pt idx="686">
                  <c:v>41138</c:v>
                </c:pt>
                <c:pt idx="687">
                  <c:v>41131</c:v>
                </c:pt>
                <c:pt idx="688">
                  <c:v>41124</c:v>
                </c:pt>
                <c:pt idx="689">
                  <c:v>41117</c:v>
                </c:pt>
                <c:pt idx="690">
                  <c:v>41110</c:v>
                </c:pt>
                <c:pt idx="691">
                  <c:v>41103</c:v>
                </c:pt>
                <c:pt idx="692">
                  <c:v>41096</c:v>
                </c:pt>
                <c:pt idx="693">
                  <c:v>41089</c:v>
                </c:pt>
                <c:pt idx="694">
                  <c:v>41082</c:v>
                </c:pt>
                <c:pt idx="695">
                  <c:v>41075</c:v>
                </c:pt>
                <c:pt idx="696">
                  <c:v>41068</c:v>
                </c:pt>
                <c:pt idx="697">
                  <c:v>41061</c:v>
                </c:pt>
                <c:pt idx="698">
                  <c:v>41054</c:v>
                </c:pt>
                <c:pt idx="699">
                  <c:v>41047</c:v>
                </c:pt>
                <c:pt idx="700">
                  <c:v>41040</c:v>
                </c:pt>
                <c:pt idx="701">
                  <c:v>41033</c:v>
                </c:pt>
                <c:pt idx="702">
                  <c:v>41026</c:v>
                </c:pt>
                <c:pt idx="703">
                  <c:v>41019</c:v>
                </c:pt>
                <c:pt idx="704">
                  <c:v>41012</c:v>
                </c:pt>
                <c:pt idx="705">
                  <c:v>41005</c:v>
                </c:pt>
                <c:pt idx="706">
                  <c:v>40998</c:v>
                </c:pt>
                <c:pt idx="707">
                  <c:v>40991</c:v>
                </c:pt>
                <c:pt idx="708">
                  <c:v>40984</c:v>
                </c:pt>
                <c:pt idx="709">
                  <c:v>40977</c:v>
                </c:pt>
                <c:pt idx="710">
                  <c:v>40970</c:v>
                </c:pt>
                <c:pt idx="711">
                  <c:v>40963</c:v>
                </c:pt>
                <c:pt idx="712">
                  <c:v>40956</c:v>
                </c:pt>
                <c:pt idx="713">
                  <c:v>40949</c:v>
                </c:pt>
                <c:pt idx="714">
                  <c:v>40942</c:v>
                </c:pt>
                <c:pt idx="715">
                  <c:v>40935</c:v>
                </c:pt>
                <c:pt idx="716">
                  <c:v>40928</c:v>
                </c:pt>
                <c:pt idx="717">
                  <c:v>40921</c:v>
                </c:pt>
                <c:pt idx="718">
                  <c:v>40914</c:v>
                </c:pt>
                <c:pt idx="719">
                  <c:v>40907</c:v>
                </c:pt>
                <c:pt idx="720">
                  <c:v>40900</c:v>
                </c:pt>
                <c:pt idx="721">
                  <c:v>40893</c:v>
                </c:pt>
                <c:pt idx="722">
                  <c:v>40886</c:v>
                </c:pt>
                <c:pt idx="723">
                  <c:v>40879</c:v>
                </c:pt>
                <c:pt idx="724">
                  <c:v>40872</c:v>
                </c:pt>
                <c:pt idx="725">
                  <c:v>40865</c:v>
                </c:pt>
                <c:pt idx="726">
                  <c:v>40858</c:v>
                </c:pt>
                <c:pt idx="727">
                  <c:v>40851</c:v>
                </c:pt>
                <c:pt idx="728">
                  <c:v>40844</c:v>
                </c:pt>
                <c:pt idx="729">
                  <c:v>40837</c:v>
                </c:pt>
                <c:pt idx="730">
                  <c:v>40830</c:v>
                </c:pt>
                <c:pt idx="731">
                  <c:v>40823</c:v>
                </c:pt>
                <c:pt idx="732">
                  <c:v>40816</c:v>
                </c:pt>
                <c:pt idx="733">
                  <c:v>40809</c:v>
                </c:pt>
                <c:pt idx="734">
                  <c:v>40802</c:v>
                </c:pt>
                <c:pt idx="735">
                  <c:v>40795</c:v>
                </c:pt>
                <c:pt idx="736">
                  <c:v>40788</c:v>
                </c:pt>
                <c:pt idx="737">
                  <c:v>40781</c:v>
                </c:pt>
                <c:pt idx="738">
                  <c:v>40774</c:v>
                </c:pt>
                <c:pt idx="739">
                  <c:v>40767</c:v>
                </c:pt>
                <c:pt idx="740">
                  <c:v>40760</c:v>
                </c:pt>
                <c:pt idx="741">
                  <c:v>40753</c:v>
                </c:pt>
                <c:pt idx="742">
                  <c:v>40746</c:v>
                </c:pt>
                <c:pt idx="743">
                  <c:v>40739</c:v>
                </c:pt>
                <c:pt idx="744">
                  <c:v>40732</c:v>
                </c:pt>
                <c:pt idx="745">
                  <c:v>40725</c:v>
                </c:pt>
                <c:pt idx="746">
                  <c:v>40718</c:v>
                </c:pt>
                <c:pt idx="747">
                  <c:v>40711</c:v>
                </c:pt>
                <c:pt idx="748">
                  <c:v>40704</c:v>
                </c:pt>
                <c:pt idx="749">
                  <c:v>40697</c:v>
                </c:pt>
                <c:pt idx="750">
                  <c:v>40690</c:v>
                </c:pt>
                <c:pt idx="751">
                  <c:v>40683</c:v>
                </c:pt>
                <c:pt idx="752">
                  <c:v>40676</c:v>
                </c:pt>
                <c:pt idx="753">
                  <c:v>40669</c:v>
                </c:pt>
                <c:pt idx="754">
                  <c:v>40662</c:v>
                </c:pt>
                <c:pt idx="755">
                  <c:v>40655</c:v>
                </c:pt>
                <c:pt idx="756">
                  <c:v>40648</c:v>
                </c:pt>
                <c:pt idx="757">
                  <c:v>40641</c:v>
                </c:pt>
                <c:pt idx="758">
                  <c:v>40634</c:v>
                </c:pt>
                <c:pt idx="759">
                  <c:v>40627</c:v>
                </c:pt>
                <c:pt idx="760">
                  <c:v>40620</c:v>
                </c:pt>
                <c:pt idx="761">
                  <c:v>40613</c:v>
                </c:pt>
                <c:pt idx="762">
                  <c:v>40606</c:v>
                </c:pt>
                <c:pt idx="763">
                  <c:v>40599</c:v>
                </c:pt>
                <c:pt idx="764">
                  <c:v>40592</c:v>
                </c:pt>
                <c:pt idx="765">
                  <c:v>40585</c:v>
                </c:pt>
                <c:pt idx="766">
                  <c:v>40578</c:v>
                </c:pt>
                <c:pt idx="767">
                  <c:v>40571</c:v>
                </c:pt>
                <c:pt idx="768">
                  <c:v>40564</c:v>
                </c:pt>
                <c:pt idx="769">
                  <c:v>40557</c:v>
                </c:pt>
                <c:pt idx="770">
                  <c:v>40550</c:v>
                </c:pt>
                <c:pt idx="771">
                  <c:v>40543</c:v>
                </c:pt>
                <c:pt idx="772">
                  <c:v>40536</c:v>
                </c:pt>
                <c:pt idx="773">
                  <c:v>40529</c:v>
                </c:pt>
                <c:pt idx="774">
                  <c:v>40522</c:v>
                </c:pt>
                <c:pt idx="775">
                  <c:v>40515</c:v>
                </c:pt>
                <c:pt idx="776">
                  <c:v>40508</c:v>
                </c:pt>
                <c:pt idx="777">
                  <c:v>40501</c:v>
                </c:pt>
                <c:pt idx="778">
                  <c:v>40494</c:v>
                </c:pt>
                <c:pt idx="779">
                  <c:v>40487</c:v>
                </c:pt>
                <c:pt idx="780">
                  <c:v>40480</c:v>
                </c:pt>
                <c:pt idx="781">
                  <c:v>40473</c:v>
                </c:pt>
                <c:pt idx="782">
                  <c:v>40466</c:v>
                </c:pt>
                <c:pt idx="783">
                  <c:v>40459</c:v>
                </c:pt>
                <c:pt idx="784">
                  <c:v>40452</c:v>
                </c:pt>
                <c:pt idx="785">
                  <c:v>40445</c:v>
                </c:pt>
                <c:pt idx="786">
                  <c:v>40438</c:v>
                </c:pt>
                <c:pt idx="787">
                  <c:v>40431</c:v>
                </c:pt>
                <c:pt idx="788">
                  <c:v>40424</c:v>
                </c:pt>
                <c:pt idx="789">
                  <c:v>40417</c:v>
                </c:pt>
                <c:pt idx="790">
                  <c:v>40410</c:v>
                </c:pt>
                <c:pt idx="791">
                  <c:v>40403</c:v>
                </c:pt>
                <c:pt idx="792">
                  <c:v>40396</c:v>
                </c:pt>
                <c:pt idx="793">
                  <c:v>40389</c:v>
                </c:pt>
                <c:pt idx="794">
                  <c:v>40382</c:v>
                </c:pt>
                <c:pt idx="795">
                  <c:v>40375</c:v>
                </c:pt>
                <c:pt idx="796">
                  <c:v>40368</c:v>
                </c:pt>
                <c:pt idx="797">
                  <c:v>40361</c:v>
                </c:pt>
                <c:pt idx="798">
                  <c:v>40354</c:v>
                </c:pt>
                <c:pt idx="799">
                  <c:v>40347</c:v>
                </c:pt>
                <c:pt idx="800">
                  <c:v>40340</c:v>
                </c:pt>
                <c:pt idx="801">
                  <c:v>40333</c:v>
                </c:pt>
                <c:pt idx="802">
                  <c:v>40326</c:v>
                </c:pt>
                <c:pt idx="803">
                  <c:v>40319</c:v>
                </c:pt>
                <c:pt idx="804">
                  <c:v>40312</c:v>
                </c:pt>
                <c:pt idx="805">
                  <c:v>40305</c:v>
                </c:pt>
                <c:pt idx="806">
                  <c:v>40298</c:v>
                </c:pt>
                <c:pt idx="807">
                  <c:v>40291</c:v>
                </c:pt>
                <c:pt idx="808">
                  <c:v>40284</c:v>
                </c:pt>
                <c:pt idx="809">
                  <c:v>40277</c:v>
                </c:pt>
                <c:pt idx="810">
                  <c:v>40270</c:v>
                </c:pt>
                <c:pt idx="811">
                  <c:v>40263</c:v>
                </c:pt>
                <c:pt idx="812">
                  <c:v>40256</c:v>
                </c:pt>
                <c:pt idx="813">
                  <c:v>40249</c:v>
                </c:pt>
                <c:pt idx="814">
                  <c:v>40242</c:v>
                </c:pt>
                <c:pt idx="815">
                  <c:v>40235</c:v>
                </c:pt>
                <c:pt idx="816">
                  <c:v>40228</c:v>
                </c:pt>
                <c:pt idx="817">
                  <c:v>40221</c:v>
                </c:pt>
                <c:pt idx="818">
                  <c:v>40214</c:v>
                </c:pt>
                <c:pt idx="819">
                  <c:v>40207</c:v>
                </c:pt>
                <c:pt idx="820">
                  <c:v>40200</c:v>
                </c:pt>
                <c:pt idx="821">
                  <c:v>40193</c:v>
                </c:pt>
                <c:pt idx="822">
                  <c:v>40186</c:v>
                </c:pt>
                <c:pt idx="823">
                  <c:v>40179</c:v>
                </c:pt>
                <c:pt idx="824">
                  <c:v>40172</c:v>
                </c:pt>
                <c:pt idx="825">
                  <c:v>40165</c:v>
                </c:pt>
                <c:pt idx="826">
                  <c:v>40158</c:v>
                </c:pt>
                <c:pt idx="827">
                  <c:v>40151</c:v>
                </c:pt>
                <c:pt idx="828">
                  <c:v>40144</c:v>
                </c:pt>
                <c:pt idx="829">
                  <c:v>40137</c:v>
                </c:pt>
                <c:pt idx="830">
                  <c:v>40130</c:v>
                </c:pt>
                <c:pt idx="831">
                  <c:v>40123</c:v>
                </c:pt>
                <c:pt idx="832">
                  <c:v>40116</c:v>
                </c:pt>
                <c:pt idx="833">
                  <c:v>40109</c:v>
                </c:pt>
                <c:pt idx="834">
                  <c:v>40102</c:v>
                </c:pt>
                <c:pt idx="835">
                  <c:v>40095</c:v>
                </c:pt>
                <c:pt idx="836">
                  <c:v>40088</c:v>
                </c:pt>
                <c:pt idx="837">
                  <c:v>40081</c:v>
                </c:pt>
                <c:pt idx="838">
                  <c:v>40074</c:v>
                </c:pt>
                <c:pt idx="839">
                  <c:v>40067</c:v>
                </c:pt>
                <c:pt idx="840">
                  <c:v>40060</c:v>
                </c:pt>
                <c:pt idx="841">
                  <c:v>40053</c:v>
                </c:pt>
                <c:pt idx="842">
                  <c:v>40046</c:v>
                </c:pt>
                <c:pt idx="843">
                  <c:v>40039</c:v>
                </c:pt>
                <c:pt idx="844">
                  <c:v>40032</c:v>
                </c:pt>
                <c:pt idx="845">
                  <c:v>40025</c:v>
                </c:pt>
                <c:pt idx="846">
                  <c:v>40018</c:v>
                </c:pt>
                <c:pt idx="847">
                  <c:v>40011</c:v>
                </c:pt>
                <c:pt idx="848">
                  <c:v>40004</c:v>
                </c:pt>
                <c:pt idx="849">
                  <c:v>39997</c:v>
                </c:pt>
              </c:numCache>
            </c:numRef>
          </c:cat>
          <c:val>
            <c:numRef>
              <c:f>Sheet1!$C$2:$C$851</c:f>
              <c:numCache>
                <c:formatCode>General</c:formatCode>
                <c:ptCount val="850"/>
                <c:pt idx="0">
                  <c:v>7.1475999999999997</c:v>
                </c:pt>
                <c:pt idx="1">
                  <c:v>7.1364000000000001</c:v>
                </c:pt>
                <c:pt idx="2">
                  <c:v>7.1435000000000004</c:v>
                </c:pt>
                <c:pt idx="3">
                  <c:v>7.1193999999999997</c:v>
                </c:pt>
                <c:pt idx="4">
                  <c:v>7.1246</c:v>
                </c:pt>
                <c:pt idx="5">
                  <c:v>7.1261999999999999</c:v>
                </c:pt>
                <c:pt idx="6">
                  <c:v>7.1223000000000001</c:v>
                </c:pt>
                <c:pt idx="7">
                  <c:v>7.1718999999999999</c:v>
                </c:pt>
                <c:pt idx="8">
                  <c:v>7.1886000000000001</c:v>
                </c:pt>
                <c:pt idx="9">
                  <c:v>7.1893000000000002</c:v>
                </c:pt>
                <c:pt idx="10">
                  <c:v>7.1938000000000004</c:v>
                </c:pt>
                <c:pt idx="11">
                  <c:v>7.1679000000000004</c:v>
                </c:pt>
                <c:pt idx="12">
                  <c:v>7.1813000000000002</c:v>
                </c:pt>
                <c:pt idx="13">
                  <c:v>7.1717000000000004</c:v>
                </c:pt>
                <c:pt idx="14">
                  <c:v>7.1632999999999996</c:v>
                </c:pt>
                <c:pt idx="15">
                  <c:v>7.1726000000000001</c:v>
                </c:pt>
                <c:pt idx="16">
                  <c:v>7.1791</c:v>
                </c:pt>
                <c:pt idx="17">
                  <c:v>7.1891999999999996</c:v>
                </c:pt>
                <c:pt idx="18">
                  <c:v>7.1886000000000001</c:v>
                </c:pt>
                <c:pt idx="19">
                  <c:v>7.2050999999999998</c:v>
                </c:pt>
                <c:pt idx="20">
                  <c:v>7.1726000000000001</c:v>
                </c:pt>
                <c:pt idx="21">
                  <c:v>7.2104999999999997</c:v>
                </c:pt>
                <c:pt idx="22">
                  <c:v>7.2403000000000004</c:v>
                </c:pt>
                <c:pt idx="23">
                  <c:v>7.2130000000000001</c:v>
                </c:pt>
                <c:pt idx="24">
                  <c:v>7.2885</c:v>
                </c:pt>
                <c:pt idx="25">
                  <c:v>7.3060999999999998</c:v>
                </c:pt>
                <c:pt idx="26">
                  <c:v>7.2874999999999996</c:v>
                </c:pt>
                <c:pt idx="27">
                  <c:v>7.2950999999999997</c:v>
                </c:pt>
                <c:pt idx="28">
                  <c:v>7.2704000000000004</c:v>
                </c:pt>
                <c:pt idx="29">
                  <c:v>7.2571000000000003</c:v>
                </c:pt>
                <c:pt idx="30">
                  <c:v>7.2378999999999998</c:v>
                </c:pt>
                <c:pt idx="31">
                  <c:v>7.2451999999999996</c:v>
                </c:pt>
                <c:pt idx="32">
                  <c:v>7.2934000000000001</c:v>
                </c:pt>
                <c:pt idx="33">
                  <c:v>7.2549999999999999</c:v>
                </c:pt>
                <c:pt idx="34">
                  <c:v>7.2577999999999996</c:v>
                </c:pt>
                <c:pt idx="35">
                  <c:v>7.3033000000000001</c:v>
                </c:pt>
                <c:pt idx="36">
                  <c:v>7.3220000000000001</c:v>
                </c:pt>
                <c:pt idx="37">
                  <c:v>7.2443</c:v>
                </c:pt>
                <c:pt idx="38">
                  <c:v>7.3414999999999999</c:v>
                </c:pt>
                <c:pt idx="39">
                  <c:v>7.3632999999999997</c:v>
                </c:pt>
                <c:pt idx="40">
                  <c:v>7.3582999999999998</c:v>
                </c:pt>
                <c:pt idx="41">
                  <c:v>7.3000999999999996</c:v>
                </c:pt>
                <c:pt idx="42">
                  <c:v>7.2923999999999998</c:v>
                </c:pt>
                <c:pt idx="43">
                  <c:v>7.2811000000000003</c:v>
                </c:pt>
                <c:pt idx="44">
                  <c:v>7.2843</c:v>
                </c:pt>
                <c:pt idx="45">
                  <c:v>7.2491000000000003</c:v>
                </c:pt>
                <c:pt idx="46">
                  <c:v>7.2596999999999996</c:v>
                </c:pt>
                <c:pt idx="47">
                  <c:v>7.2370000000000001</c:v>
                </c:pt>
                <c:pt idx="48">
                  <c:v>7.2012999999999998</c:v>
                </c:pt>
                <c:pt idx="49">
                  <c:v>7.1353999999999997</c:v>
                </c:pt>
                <c:pt idx="50">
                  <c:v>7.1341000000000001</c:v>
                </c:pt>
                <c:pt idx="51">
                  <c:v>7.1181000000000001</c:v>
                </c:pt>
                <c:pt idx="52">
                  <c:v>7.0711000000000004</c:v>
                </c:pt>
                <c:pt idx="53">
                  <c:v>7.0983999999999998</c:v>
                </c:pt>
                <c:pt idx="54">
                  <c:v>6.9816000000000003</c:v>
                </c:pt>
                <c:pt idx="55">
                  <c:v>7.0420999999999996</c:v>
                </c:pt>
                <c:pt idx="56">
                  <c:v>7.1003999999999996</c:v>
                </c:pt>
                <c:pt idx="57">
                  <c:v>7.0948000000000002</c:v>
                </c:pt>
                <c:pt idx="58">
                  <c:v>7.09</c:v>
                </c:pt>
                <c:pt idx="59">
                  <c:v>7.1162000000000001</c:v>
                </c:pt>
                <c:pt idx="60">
                  <c:v>7.1631</c:v>
                </c:pt>
                <c:pt idx="61">
                  <c:v>7.1744000000000003</c:v>
                </c:pt>
                <c:pt idx="62">
                  <c:v>7.1638000000000002</c:v>
                </c:pt>
                <c:pt idx="63">
                  <c:v>7.2634999999999996</c:v>
                </c:pt>
                <c:pt idx="64">
                  <c:v>7.2854999999999999</c:v>
                </c:pt>
                <c:pt idx="65">
                  <c:v>7.2723000000000004</c:v>
                </c:pt>
                <c:pt idx="66">
                  <c:v>7.2888999999999999</c:v>
                </c:pt>
                <c:pt idx="67">
                  <c:v>7.2992999999999997</c:v>
                </c:pt>
                <c:pt idx="68">
                  <c:v>7.2904999999999998</c:v>
                </c:pt>
                <c:pt idx="69">
                  <c:v>7.2710999999999997</c:v>
                </c:pt>
                <c:pt idx="70">
                  <c:v>7.2630999999999997</c:v>
                </c:pt>
                <c:pt idx="71">
                  <c:v>7.2629999999999999</c:v>
                </c:pt>
                <c:pt idx="72">
                  <c:v>7.2614999999999998</c:v>
                </c:pt>
                <c:pt idx="73">
                  <c:v>7.2336999999999998</c:v>
                </c:pt>
                <c:pt idx="74">
                  <c:v>7.2340999999999998</c:v>
                </c:pt>
                <c:pt idx="75">
                  <c:v>7.1928000000000001</c:v>
                </c:pt>
                <c:pt idx="76">
                  <c:v>7.2686999999999999</c:v>
                </c:pt>
                <c:pt idx="77">
                  <c:v>7.2511999999999999</c:v>
                </c:pt>
                <c:pt idx="78">
                  <c:v>7.2672999999999996</c:v>
                </c:pt>
                <c:pt idx="79">
                  <c:v>7.2477999999999998</c:v>
                </c:pt>
                <c:pt idx="80">
                  <c:v>7.2572000000000001</c:v>
                </c:pt>
                <c:pt idx="81">
                  <c:v>7.2760999999999996</c:v>
                </c:pt>
                <c:pt idx="82">
                  <c:v>7.2057000000000002</c:v>
                </c:pt>
                <c:pt idx="83">
                  <c:v>7.2</c:v>
                </c:pt>
                <c:pt idx="84">
                  <c:v>7.2112999999999996</c:v>
                </c:pt>
                <c:pt idx="85">
                  <c:v>7.2057000000000002</c:v>
                </c:pt>
                <c:pt idx="86">
                  <c:v>7.2127999999999997</c:v>
                </c:pt>
                <c:pt idx="87">
                  <c:v>7.2187000000000001</c:v>
                </c:pt>
                <c:pt idx="88">
                  <c:v>7.2146999999999997</c:v>
                </c:pt>
                <c:pt idx="89">
                  <c:v>7.1885000000000003</c:v>
                </c:pt>
                <c:pt idx="90">
                  <c:v>7.2035999999999998</c:v>
                </c:pt>
                <c:pt idx="91">
                  <c:v>7.1893000000000002</c:v>
                </c:pt>
                <c:pt idx="92">
                  <c:v>7.1627000000000001</c:v>
                </c:pt>
                <c:pt idx="93">
                  <c:v>7.1257999999999999</c:v>
                </c:pt>
                <c:pt idx="94">
                  <c:v>7.1543999999999999</c:v>
                </c:pt>
                <c:pt idx="95">
                  <c:v>7.1345999999999998</c:v>
                </c:pt>
                <c:pt idx="96">
                  <c:v>7.1871999999999998</c:v>
                </c:pt>
                <c:pt idx="97">
                  <c:v>7.1242000000000001</c:v>
                </c:pt>
                <c:pt idx="98">
                  <c:v>7.1493000000000002</c:v>
                </c:pt>
                <c:pt idx="99">
                  <c:v>7.2172999999999998</c:v>
                </c:pt>
                <c:pt idx="100">
                  <c:v>7.3064999999999998</c:v>
                </c:pt>
                <c:pt idx="101">
                  <c:v>7.2888000000000002</c:v>
                </c:pt>
                <c:pt idx="102">
                  <c:v>7.3334000000000001</c:v>
                </c:pt>
                <c:pt idx="103">
                  <c:v>7.3270999999999997</c:v>
                </c:pt>
                <c:pt idx="104">
                  <c:v>7.3132999999999999</c:v>
                </c:pt>
                <c:pt idx="105">
                  <c:v>7.3094000000000001</c:v>
                </c:pt>
                <c:pt idx="106">
                  <c:v>7.2927999999999997</c:v>
                </c:pt>
                <c:pt idx="107">
                  <c:v>7.2990000000000004</c:v>
                </c:pt>
                <c:pt idx="108">
                  <c:v>7.2807000000000004</c:v>
                </c:pt>
                <c:pt idx="109">
                  <c:v>7.3647</c:v>
                </c:pt>
                <c:pt idx="110">
                  <c:v>7.2702999999999998</c:v>
                </c:pt>
                <c:pt idx="111">
                  <c:v>7.2948000000000004</c:v>
                </c:pt>
                <c:pt idx="112">
                  <c:v>7.3064</c:v>
                </c:pt>
                <c:pt idx="113">
                  <c:v>7.2601000000000004</c:v>
                </c:pt>
                <c:pt idx="114">
                  <c:v>7.1879</c:v>
                </c:pt>
                <c:pt idx="115">
                  <c:v>7.1525999999999996</c:v>
                </c:pt>
                <c:pt idx="116">
                  <c:v>7.1881000000000004</c:v>
                </c:pt>
                <c:pt idx="117">
                  <c:v>7.1584000000000003</c:v>
                </c:pt>
                <c:pt idx="118">
                  <c:v>7.2324000000000002</c:v>
                </c:pt>
                <c:pt idx="119">
                  <c:v>7.2676999999999996</c:v>
                </c:pt>
                <c:pt idx="120">
                  <c:v>7.2157</c:v>
                </c:pt>
                <c:pt idx="121">
                  <c:v>7.1280000000000001</c:v>
                </c:pt>
                <c:pt idx="122">
                  <c:v>7.1439000000000004</c:v>
                </c:pt>
                <c:pt idx="123">
                  <c:v>7.1096000000000004</c:v>
                </c:pt>
                <c:pt idx="124">
                  <c:v>7.0739000000000001</c:v>
                </c:pt>
                <c:pt idx="125">
                  <c:v>7.0247000000000002</c:v>
                </c:pt>
                <c:pt idx="126">
                  <c:v>6.9710999999999999</c:v>
                </c:pt>
                <c:pt idx="127">
                  <c:v>6.9218999999999999</c:v>
                </c:pt>
                <c:pt idx="128">
                  <c:v>6.9272</c:v>
                </c:pt>
                <c:pt idx="129">
                  <c:v>6.8985000000000003</c:v>
                </c:pt>
                <c:pt idx="130">
                  <c:v>6.8728999999999996</c:v>
                </c:pt>
                <c:pt idx="131">
                  <c:v>6.8769999999999998</c:v>
                </c:pt>
                <c:pt idx="132">
                  <c:v>6.8703000000000003</c:v>
                </c:pt>
                <c:pt idx="133">
                  <c:v>6.8669000000000002</c:v>
                </c:pt>
                <c:pt idx="134">
                  <c:v>6.8860999999999999</c:v>
                </c:pt>
                <c:pt idx="135">
                  <c:v>6.9398</c:v>
                </c:pt>
                <c:pt idx="136">
                  <c:v>6.8954000000000004</c:v>
                </c:pt>
                <c:pt idx="137">
                  <c:v>6.9809999999999999</c:v>
                </c:pt>
                <c:pt idx="138">
                  <c:v>6.8738000000000001</c:v>
                </c:pt>
                <c:pt idx="139">
                  <c:v>6.8231000000000002</c:v>
                </c:pt>
                <c:pt idx="140">
                  <c:v>6.806</c:v>
                </c:pt>
                <c:pt idx="141">
                  <c:v>6.7568999999999999</c:v>
                </c:pt>
                <c:pt idx="142">
                  <c:v>6.7812000000000001</c:v>
                </c:pt>
                <c:pt idx="143">
                  <c:v>6.7138999999999998</c:v>
                </c:pt>
                <c:pt idx="144">
                  <c:v>6.8303000000000003</c:v>
                </c:pt>
                <c:pt idx="145">
                  <c:v>6.9219999999999997</c:v>
                </c:pt>
                <c:pt idx="146">
                  <c:v>7.0030999999999999</c:v>
                </c:pt>
                <c:pt idx="147">
                  <c:v>6.9774000000000003</c:v>
                </c:pt>
                <c:pt idx="148">
                  <c:v>6.9642999999999997</c:v>
                </c:pt>
                <c:pt idx="149">
                  <c:v>7.0209999999999999</c:v>
                </c:pt>
                <c:pt idx="150">
                  <c:v>7.194</c:v>
                </c:pt>
                <c:pt idx="151">
                  <c:v>7.1264000000000003</c:v>
                </c:pt>
                <c:pt idx="152">
                  <c:v>7.0919999999999996</c:v>
                </c:pt>
                <c:pt idx="153">
                  <c:v>7.1864999999999997</c:v>
                </c:pt>
                <c:pt idx="154">
                  <c:v>7.2671999999999999</c:v>
                </c:pt>
                <c:pt idx="155">
                  <c:v>7.2298999999999998</c:v>
                </c:pt>
                <c:pt idx="156">
                  <c:v>7.2202999999999999</c:v>
                </c:pt>
                <c:pt idx="157">
                  <c:v>7.1336000000000004</c:v>
                </c:pt>
                <c:pt idx="158">
                  <c:v>7.1418999999999997</c:v>
                </c:pt>
                <c:pt idx="159">
                  <c:v>7.1376999999999997</c:v>
                </c:pt>
                <c:pt idx="160">
                  <c:v>6.9996999999999998</c:v>
                </c:pt>
                <c:pt idx="161">
                  <c:v>6.9377000000000004</c:v>
                </c:pt>
                <c:pt idx="162">
                  <c:v>6.9160000000000004</c:v>
                </c:pt>
                <c:pt idx="163">
                  <c:v>6.8947000000000003</c:v>
                </c:pt>
                <c:pt idx="164">
                  <c:v>6.8357999999999999</c:v>
                </c:pt>
                <c:pt idx="165">
                  <c:v>6.7380000000000004</c:v>
                </c:pt>
                <c:pt idx="166">
                  <c:v>6.7659000000000002</c:v>
                </c:pt>
                <c:pt idx="167">
                  <c:v>6.7497999999999996</c:v>
                </c:pt>
                <c:pt idx="168">
                  <c:v>6.7668999999999997</c:v>
                </c:pt>
                <c:pt idx="169">
                  <c:v>6.7606999999999999</c:v>
                </c:pt>
                <c:pt idx="170">
                  <c:v>6.6862000000000004</c:v>
                </c:pt>
                <c:pt idx="171">
                  <c:v>6.6974</c:v>
                </c:pt>
                <c:pt idx="172">
                  <c:v>6.6816000000000004</c:v>
                </c:pt>
                <c:pt idx="173">
                  <c:v>6.7092000000000001</c:v>
                </c:pt>
                <c:pt idx="174">
                  <c:v>6.7302999999999997</c:v>
                </c:pt>
                <c:pt idx="175">
                  <c:v>6.6557000000000004</c:v>
                </c:pt>
                <c:pt idx="176">
                  <c:v>6.7207999999999997</c:v>
                </c:pt>
                <c:pt idx="177">
                  <c:v>6.6997999999999998</c:v>
                </c:pt>
                <c:pt idx="178">
                  <c:v>6.7999000000000001</c:v>
                </c:pt>
                <c:pt idx="179">
                  <c:v>6.718</c:v>
                </c:pt>
                <c:pt idx="180">
                  <c:v>6.6403999999999996</c:v>
                </c:pt>
                <c:pt idx="181">
                  <c:v>6.5262000000000002</c:v>
                </c:pt>
                <c:pt idx="182">
                  <c:v>6.3815</c:v>
                </c:pt>
                <c:pt idx="183">
                  <c:v>6.3699000000000003</c:v>
                </c:pt>
                <c:pt idx="184">
                  <c:v>6.3677999999999999</c:v>
                </c:pt>
                <c:pt idx="185">
                  <c:v>6.3837999999999999</c:v>
                </c:pt>
                <c:pt idx="186">
                  <c:v>6.367</c:v>
                </c:pt>
                <c:pt idx="187">
                  <c:v>6.3579999999999997</c:v>
                </c:pt>
                <c:pt idx="188">
                  <c:v>6.3251999999999997</c:v>
                </c:pt>
                <c:pt idx="189">
                  <c:v>6.3140999999999998</c:v>
                </c:pt>
                <c:pt idx="190">
                  <c:v>6.3247999999999998</c:v>
                </c:pt>
                <c:pt idx="191">
                  <c:v>6.3654999999999999</c:v>
                </c:pt>
                <c:pt idx="192">
                  <c:v>6.3635000000000002</c:v>
                </c:pt>
                <c:pt idx="193">
                  <c:v>6.3677999999999999</c:v>
                </c:pt>
                <c:pt idx="194">
                  <c:v>6.3414000000000001</c:v>
                </c:pt>
                <c:pt idx="195">
                  <c:v>6.3578000000000001</c:v>
                </c:pt>
                <c:pt idx="196">
                  <c:v>6.3829000000000002</c:v>
                </c:pt>
                <c:pt idx="197">
                  <c:v>6.3570000000000002</c:v>
                </c:pt>
                <c:pt idx="198">
                  <c:v>6.3738999999999999</c:v>
                </c:pt>
                <c:pt idx="199">
                  <c:v>6.3872</c:v>
                </c:pt>
                <c:pt idx="200">
                  <c:v>6.3762999999999996</c:v>
                </c:pt>
                <c:pt idx="201">
                  <c:v>6.3747999999999996</c:v>
                </c:pt>
                <c:pt idx="202">
                  <c:v>6.3975</c:v>
                </c:pt>
                <c:pt idx="203">
                  <c:v>6.3902999999999999</c:v>
                </c:pt>
                <c:pt idx="204">
                  <c:v>6.38</c:v>
                </c:pt>
                <c:pt idx="205">
                  <c:v>6.3944000000000001</c:v>
                </c:pt>
                <c:pt idx="206">
                  <c:v>6.4048999999999996</c:v>
                </c:pt>
                <c:pt idx="207">
                  <c:v>6.3837000000000002</c:v>
                </c:pt>
                <c:pt idx="208">
                  <c:v>6.4345999999999997</c:v>
                </c:pt>
                <c:pt idx="209">
                  <c:v>6.4455</c:v>
                </c:pt>
                <c:pt idx="210">
                  <c:v>6.4368999999999996</c:v>
                </c:pt>
                <c:pt idx="211">
                  <c:v>6.4619</c:v>
                </c:pt>
                <c:pt idx="212">
                  <c:v>6.4713000000000003</c:v>
                </c:pt>
                <c:pt idx="213">
                  <c:v>6.4432</c:v>
                </c:pt>
                <c:pt idx="214">
                  <c:v>6.4386000000000001</c:v>
                </c:pt>
                <c:pt idx="215">
                  <c:v>6.4623999999999997</c:v>
                </c:pt>
                <c:pt idx="216">
                  <c:v>6.5002000000000004</c:v>
                </c:pt>
                <c:pt idx="217">
                  <c:v>6.4775999999999998</c:v>
                </c:pt>
                <c:pt idx="218">
                  <c:v>6.4786000000000001</c:v>
                </c:pt>
                <c:pt idx="219">
                  <c:v>6.4633000000000003</c:v>
                </c:pt>
                <c:pt idx="220">
                  <c:v>6.4763999999999999</c:v>
                </c:pt>
                <c:pt idx="221">
                  <c:v>6.4755000000000003</c:v>
                </c:pt>
                <c:pt idx="222">
                  <c:v>6.4813000000000001</c:v>
                </c:pt>
                <c:pt idx="223">
                  <c:v>6.4717000000000002</c:v>
                </c:pt>
                <c:pt idx="224">
                  <c:v>6.4611999999999998</c:v>
                </c:pt>
                <c:pt idx="225">
                  <c:v>6.4615999999999998</c:v>
                </c:pt>
                <c:pt idx="226">
                  <c:v>6.3966000000000003</c:v>
                </c:pt>
                <c:pt idx="227">
                  <c:v>6.3922999999999996</c:v>
                </c:pt>
                <c:pt idx="228">
                  <c:v>6.3602999999999996</c:v>
                </c:pt>
                <c:pt idx="229">
                  <c:v>6.4367999999999999</c:v>
                </c:pt>
                <c:pt idx="230">
                  <c:v>6.4378000000000002</c:v>
                </c:pt>
                <c:pt idx="231">
                  <c:v>6.4161000000000001</c:v>
                </c:pt>
                <c:pt idx="232">
                  <c:v>6.4734999999999996</c:v>
                </c:pt>
                <c:pt idx="233">
                  <c:v>6.49</c:v>
                </c:pt>
                <c:pt idx="234">
                  <c:v>6.5260999999999996</c:v>
                </c:pt>
                <c:pt idx="235">
                  <c:v>6.5583999999999998</c:v>
                </c:pt>
                <c:pt idx="236">
                  <c:v>6.5770999999999997</c:v>
                </c:pt>
                <c:pt idx="237">
                  <c:v>6.5400999999999998</c:v>
                </c:pt>
                <c:pt idx="238">
                  <c:v>6.5079000000000002</c:v>
                </c:pt>
                <c:pt idx="239">
                  <c:v>6.4962</c:v>
                </c:pt>
                <c:pt idx="240">
                  <c:v>6.5163000000000002</c:v>
                </c:pt>
                <c:pt idx="241">
                  <c:v>6.4806999999999997</c:v>
                </c:pt>
                <c:pt idx="242">
                  <c:v>6.4542000000000002</c:v>
                </c:pt>
                <c:pt idx="243">
                  <c:v>6.4217000000000004</c:v>
                </c:pt>
                <c:pt idx="244">
                  <c:v>6.4592999999999998</c:v>
                </c:pt>
                <c:pt idx="245">
                  <c:v>6.4522000000000004</c:v>
                </c:pt>
                <c:pt idx="246">
                  <c:v>6.4969999999999999</c:v>
                </c:pt>
                <c:pt idx="247">
                  <c:v>6.4847000000000001</c:v>
                </c:pt>
                <c:pt idx="248">
                  <c:v>6.4649000000000001</c:v>
                </c:pt>
                <c:pt idx="249">
                  <c:v>6.5027999999999997</c:v>
                </c:pt>
                <c:pt idx="250">
                  <c:v>6.5103999999999997</c:v>
                </c:pt>
                <c:pt idx="251">
                  <c:v>6.5179999999999998</c:v>
                </c:pt>
                <c:pt idx="252">
                  <c:v>6.5396999999999998</c:v>
                </c:pt>
                <c:pt idx="253">
                  <c:v>6.5172999999999996</c:v>
                </c:pt>
                <c:pt idx="254">
                  <c:v>6.5754000000000001</c:v>
                </c:pt>
                <c:pt idx="255">
                  <c:v>6.5519999999999996</c:v>
                </c:pt>
                <c:pt idx="256">
                  <c:v>6.6001000000000003</c:v>
                </c:pt>
                <c:pt idx="257">
                  <c:v>6.5914999999999999</c:v>
                </c:pt>
                <c:pt idx="258">
                  <c:v>6.6963999999999997</c:v>
                </c:pt>
                <c:pt idx="259">
                  <c:v>6.6679000000000004</c:v>
                </c:pt>
                <c:pt idx="260">
                  <c:v>6.6939000000000002</c:v>
                </c:pt>
                <c:pt idx="261">
                  <c:v>6.6878000000000002</c:v>
                </c:pt>
                <c:pt idx="262">
                  <c:v>6.7537000000000003</c:v>
                </c:pt>
                <c:pt idx="263">
                  <c:v>6.8284000000000002</c:v>
                </c:pt>
                <c:pt idx="264">
                  <c:v>6.7790999999999997</c:v>
                </c:pt>
                <c:pt idx="265">
                  <c:v>6.8331</c:v>
                </c:pt>
                <c:pt idx="266">
                  <c:v>6.8369</c:v>
                </c:pt>
                <c:pt idx="267">
                  <c:v>6.859</c:v>
                </c:pt>
                <c:pt idx="268">
                  <c:v>6.9207999999999998</c:v>
                </c:pt>
                <c:pt idx="269">
                  <c:v>6.9443999999999999</c:v>
                </c:pt>
                <c:pt idx="270">
                  <c:v>6.9695</c:v>
                </c:pt>
                <c:pt idx="271">
                  <c:v>6.9892000000000003</c:v>
                </c:pt>
                <c:pt idx="272">
                  <c:v>7.0172999999999996</c:v>
                </c:pt>
                <c:pt idx="273">
                  <c:v>6.9927999999999999</c:v>
                </c:pt>
                <c:pt idx="274">
                  <c:v>7.0106999999999999</c:v>
                </c:pt>
                <c:pt idx="275">
                  <c:v>7.0678000000000001</c:v>
                </c:pt>
                <c:pt idx="276">
                  <c:v>7.0858999999999996</c:v>
                </c:pt>
                <c:pt idx="277">
                  <c:v>7.0744999999999996</c:v>
                </c:pt>
                <c:pt idx="278">
                  <c:v>7.0774999999999997</c:v>
                </c:pt>
                <c:pt idx="279">
                  <c:v>7.0705</c:v>
                </c:pt>
                <c:pt idx="280">
                  <c:v>7.1332000000000004</c:v>
                </c:pt>
                <c:pt idx="281">
                  <c:v>7.1485000000000003</c:v>
                </c:pt>
                <c:pt idx="282">
                  <c:v>7.1338999999999997</c:v>
                </c:pt>
                <c:pt idx="283">
                  <c:v>7.0933999999999999</c:v>
                </c:pt>
                <c:pt idx="284">
                  <c:v>7.1349</c:v>
                </c:pt>
                <c:pt idx="285">
                  <c:v>7.0903999999999998</c:v>
                </c:pt>
                <c:pt idx="286">
                  <c:v>7.0787000000000004</c:v>
                </c:pt>
                <c:pt idx="287">
                  <c:v>7.0472999999999999</c:v>
                </c:pt>
                <c:pt idx="288">
                  <c:v>7.1111000000000004</c:v>
                </c:pt>
                <c:pt idx="289">
                  <c:v>7.0883000000000003</c:v>
                </c:pt>
                <c:pt idx="290">
                  <c:v>7.1227</c:v>
                </c:pt>
                <c:pt idx="291">
                  <c:v>7.0225</c:v>
                </c:pt>
                <c:pt idx="292">
                  <c:v>6.9324000000000003</c:v>
                </c:pt>
                <c:pt idx="293">
                  <c:v>6.9798</c:v>
                </c:pt>
                <c:pt idx="294">
                  <c:v>7.0366</c:v>
                </c:pt>
                <c:pt idx="295">
                  <c:v>6.9928999999999997</c:v>
                </c:pt>
                <c:pt idx="296">
                  <c:v>7.0069999999999997</c:v>
                </c:pt>
                <c:pt idx="297">
                  <c:v>6.9984000000000002</c:v>
                </c:pt>
                <c:pt idx="298">
                  <c:v>6.9303999999999997</c:v>
                </c:pt>
                <c:pt idx="299">
                  <c:v>6.8673999999999999</c:v>
                </c:pt>
                <c:pt idx="300">
                  <c:v>6.915</c:v>
                </c:pt>
                <c:pt idx="301">
                  <c:v>6.9663000000000004</c:v>
                </c:pt>
                <c:pt idx="302">
                  <c:v>6.9928999999999997</c:v>
                </c:pt>
                <c:pt idx="303">
                  <c:v>7.0030999999999999</c:v>
                </c:pt>
                <c:pt idx="304">
                  <c:v>7.0144000000000002</c:v>
                </c:pt>
                <c:pt idx="305">
                  <c:v>7.0246000000000004</c:v>
                </c:pt>
                <c:pt idx="306">
                  <c:v>7.0308999999999999</c:v>
                </c:pt>
                <c:pt idx="307">
                  <c:v>7.0434999999999999</c:v>
                </c:pt>
                <c:pt idx="308">
                  <c:v>7.0064000000000002</c:v>
                </c:pt>
                <c:pt idx="309">
                  <c:v>6.9863999999999997</c:v>
                </c:pt>
                <c:pt idx="310">
                  <c:v>7.0419</c:v>
                </c:pt>
                <c:pt idx="311">
                  <c:v>7.0510999999999999</c:v>
                </c:pt>
                <c:pt idx="312">
                  <c:v>7.0715000000000003</c:v>
                </c:pt>
                <c:pt idx="313">
                  <c:v>7.0811000000000002</c:v>
                </c:pt>
                <c:pt idx="314">
                  <c:v>7.1125999999999996</c:v>
                </c:pt>
                <c:pt idx="315">
                  <c:v>7.1382000000000003</c:v>
                </c:pt>
                <c:pt idx="316">
                  <c:v>7.1242999999999999</c:v>
                </c:pt>
                <c:pt idx="317">
                  <c:v>7.0467000000000004</c:v>
                </c:pt>
                <c:pt idx="318">
                  <c:v>7.1063999999999998</c:v>
                </c:pt>
                <c:pt idx="319">
                  <c:v>7.1623000000000001</c:v>
                </c:pt>
                <c:pt idx="320">
                  <c:v>7.1315</c:v>
                </c:pt>
                <c:pt idx="321">
                  <c:v>7.0446</c:v>
                </c:pt>
                <c:pt idx="322">
                  <c:v>7.0983999999999998</c:v>
                </c:pt>
                <c:pt idx="323">
                  <c:v>6.976</c:v>
                </c:pt>
                <c:pt idx="324">
                  <c:v>6.8806000000000003</c:v>
                </c:pt>
                <c:pt idx="325">
                  <c:v>6.8834</c:v>
                </c:pt>
                <c:pt idx="326">
                  <c:v>6.8789999999999996</c:v>
                </c:pt>
                <c:pt idx="327">
                  <c:v>6.8956</c:v>
                </c:pt>
                <c:pt idx="328">
                  <c:v>6.8678999999999997</c:v>
                </c:pt>
                <c:pt idx="329">
                  <c:v>6.8653000000000004</c:v>
                </c:pt>
                <c:pt idx="330">
                  <c:v>6.9306000000000001</c:v>
                </c:pt>
                <c:pt idx="331">
                  <c:v>6.9442000000000004</c:v>
                </c:pt>
                <c:pt idx="332">
                  <c:v>6.9367999999999999</c:v>
                </c:pt>
                <c:pt idx="333">
                  <c:v>6.9168000000000003</c:v>
                </c:pt>
                <c:pt idx="334">
                  <c:v>6.9490999999999996</c:v>
                </c:pt>
                <c:pt idx="335">
                  <c:v>6.8448000000000002</c:v>
                </c:pt>
                <c:pt idx="336">
                  <c:v>6.7354000000000003</c:v>
                </c:pt>
                <c:pt idx="337">
                  <c:v>6.7404999999999999</c:v>
                </c:pt>
                <c:pt idx="338">
                  <c:v>6.7023999999999999</c:v>
                </c:pt>
                <c:pt idx="339">
                  <c:v>6.7088999999999999</c:v>
                </c:pt>
                <c:pt idx="340">
                  <c:v>6.7122999999999999</c:v>
                </c:pt>
                <c:pt idx="341">
                  <c:v>6.7232000000000003</c:v>
                </c:pt>
                <c:pt idx="342">
                  <c:v>6.7229999999999999</c:v>
                </c:pt>
                <c:pt idx="343">
                  <c:v>6.7135999999999996</c:v>
                </c:pt>
                <c:pt idx="344">
                  <c:v>6.7309000000000001</c:v>
                </c:pt>
                <c:pt idx="345">
                  <c:v>6.7140000000000004</c:v>
                </c:pt>
                <c:pt idx="346">
                  <c:v>6.7096</c:v>
                </c:pt>
                <c:pt idx="347">
                  <c:v>6.7705000000000002</c:v>
                </c:pt>
                <c:pt idx="348">
                  <c:v>6.7847</c:v>
                </c:pt>
                <c:pt idx="349">
                  <c:v>6.7565</c:v>
                </c:pt>
                <c:pt idx="350">
                  <c:v>6.7535999999999996</c:v>
                </c:pt>
                <c:pt idx="351">
                  <c:v>6.8033999999999999</c:v>
                </c:pt>
                <c:pt idx="352">
                  <c:v>6.7601000000000004</c:v>
                </c:pt>
                <c:pt idx="353">
                  <c:v>6.8658999999999999</c:v>
                </c:pt>
                <c:pt idx="354">
                  <c:v>6.8819999999999997</c:v>
                </c:pt>
                <c:pt idx="355">
                  <c:v>6.9238999999999997</c:v>
                </c:pt>
                <c:pt idx="356">
                  <c:v>6.9023000000000003</c:v>
                </c:pt>
                <c:pt idx="357">
                  <c:v>6.8849999999999998</c:v>
                </c:pt>
                <c:pt idx="358">
                  <c:v>6.95</c:v>
                </c:pt>
                <c:pt idx="359">
                  <c:v>6.9448999999999996</c:v>
                </c:pt>
                <c:pt idx="360">
                  <c:v>6.9206000000000003</c:v>
                </c:pt>
                <c:pt idx="361">
                  <c:v>6.9480000000000004</c:v>
                </c:pt>
                <c:pt idx="362">
                  <c:v>6.8981000000000003</c:v>
                </c:pt>
                <c:pt idx="363">
                  <c:v>6.9527999999999999</c:v>
                </c:pt>
                <c:pt idx="364">
                  <c:v>6.9345999999999997</c:v>
                </c:pt>
                <c:pt idx="365">
                  <c:v>6.9183000000000003</c:v>
                </c:pt>
                <c:pt idx="366">
                  <c:v>6.8949999999999996</c:v>
                </c:pt>
                <c:pt idx="367">
                  <c:v>6.8761000000000001</c:v>
                </c:pt>
                <c:pt idx="368">
                  <c:v>6.8493000000000004</c:v>
                </c:pt>
                <c:pt idx="369">
                  <c:v>6.8745000000000003</c:v>
                </c:pt>
                <c:pt idx="370">
                  <c:v>6.8691000000000004</c:v>
                </c:pt>
                <c:pt idx="371">
                  <c:v>6.8459000000000003</c:v>
                </c:pt>
                <c:pt idx="372">
                  <c:v>6.8056999999999999</c:v>
                </c:pt>
                <c:pt idx="373">
                  <c:v>6.8368000000000002</c:v>
                </c:pt>
                <c:pt idx="374">
                  <c:v>6.8692000000000002</c:v>
                </c:pt>
                <c:pt idx="375">
                  <c:v>6.8460999999999999</c:v>
                </c:pt>
                <c:pt idx="376">
                  <c:v>6.8178000000000001</c:v>
                </c:pt>
                <c:pt idx="377">
                  <c:v>6.7808999999999999</c:v>
                </c:pt>
                <c:pt idx="378">
                  <c:v>6.7112999999999996</c:v>
                </c:pt>
                <c:pt idx="379">
                  <c:v>6.6638000000000002</c:v>
                </c:pt>
                <c:pt idx="380">
                  <c:v>6.6356999999999999</c:v>
                </c:pt>
                <c:pt idx="381">
                  <c:v>6.5087000000000002</c:v>
                </c:pt>
                <c:pt idx="382">
                  <c:v>6.4367000000000001</c:v>
                </c:pt>
                <c:pt idx="383">
                  <c:v>6.3993000000000002</c:v>
                </c:pt>
                <c:pt idx="384">
                  <c:v>6.4131</c:v>
                </c:pt>
                <c:pt idx="385">
                  <c:v>6.3886000000000003</c:v>
                </c:pt>
                <c:pt idx="386">
                  <c:v>6.3647999999999998</c:v>
                </c:pt>
                <c:pt idx="387">
                  <c:v>6.3334000000000001</c:v>
                </c:pt>
                <c:pt idx="388">
                  <c:v>6.3563999999999998</c:v>
                </c:pt>
                <c:pt idx="389">
                  <c:v>6.3185000000000002</c:v>
                </c:pt>
                <c:pt idx="390">
                  <c:v>6.2794999999999996</c:v>
                </c:pt>
                <c:pt idx="391">
                  <c:v>6.2723000000000004</c:v>
                </c:pt>
                <c:pt idx="392">
                  <c:v>6.3121999999999998</c:v>
                </c:pt>
                <c:pt idx="393">
                  <c:v>6.2634999999999996</c:v>
                </c:pt>
                <c:pt idx="394">
                  <c:v>6.3132000000000001</c:v>
                </c:pt>
                <c:pt idx="395">
                  <c:v>6.3263999999999996</c:v>
                </c:pt>
                <c:pt idx="396">
                  <c:v>6.3305999999999996</c:v>
                </c:pt>
                <c:pt idx="397">
                  <c:v>6.3407</c:v>
                </c:pt>
                <c:pt idx="398">
                  <c:v>6.3262</c:v>
                </c:pt>
                <c:pt idx="399">
                  <c:v>6.2987000000000002</c:v>
                </c:pt>
                <c:pt idx="400">
                  <c:v>6.3114999999999997</c:v>
                </c:pt>
                <c:pt idx="401">
                  <c:v>6.3131000000000004</c:v>
                </c:pt>
                <c:pt idx="402">
                  <c:v>6.3262999999999998</c:v>
                </c:pt>
                <c:pt idx="403">
                  <c:v>6.4004000000000003</c:v>
                </c:pt>
                <c:pt idx="404">
                  <c:v>6.4611000000000001</c:v>
                </c:pt>
                <c:pt idx="405">
                  <c:v>6.4785000000000004</c:v>
                </c:pt>
                <c:pt idx="406">
                  <c:v>6.5143000000000004</c:v>
                </c:pt>
                <c:pt idx="407">
                  <c:v>6.5670000000000002</c:v>
                </c:pt>
                <c:pt idx="408">
                  <c:v>6.6059999999999999</c:v>
                </c:pt>
                <c:pt idx="409">
                  <c:v>6.6238000000000001</c:v>
                </c:pt>
                <c:pt idx="410">
                  <c:v>6.5983999999999998</c:v>
                </c:pt>
                <c:pt idx="411">
                  <c:v>6.5880999999999998</c:v>
                </c:pt>
                <c:pt idx="412">
                  <c:v>6.6364999999999998</c:v>
                </c:pt>
                <c:pt idx="413">
                  <c:v>6.6618000000000004</c:v>
                </c:pt>
                <c:pt idx="414">
                  <c:v>6.6364999999999998</c:v>
                </c:pt>
                <c:pt idx="415">
                  <c:v>6.6478999999999999</c:v>
                </c:pt>
                <c:pt idx="416">
                  <c:v>6.6230000000000002</c:v>
                </c:pt>
                <c:pt idx="417">
                  <c:v>6.5682999999999998</c:v>
                </c:pt>
                <c:pt idx="418">
                  <c:v>6.6505000000000001</c:v>
                </c:pt>
                <c:pt idx="419">
                  <c:v>6.6467999999999998</c:v>
                </c:pt>
                <c:pt idx="420">
                  <c:v>6.5793999999999997</c:v>
                </c:pt>
                <c:pt idx="421">
                  <c:v>6.5479000000000003</c:v>
                </c:pt>
                <c:pt idx="422">
                  <c:v>6.4943</c:v>
                </c:pt>
                <c:pt idx="423">
                  <c:v>6.5612000000000004</c:v>
                </c:pt>
                <c:pt idx="424">
                  <c:v>6.6436999999999999</c:v>
                </c:pt>
                <c:pt idx="425">
                  <c:v>6.6826999999999996</c:v>
                </c:pt>
                <c:pt idx="426">
                  <c:v>6.6765999999999996</c:v>
                </c:pt>
                <c:pt idx="427">
                  <c:v>6.7351000000000001</c:v>
                </c:pt>
                <c:pt idx="428">
                  <c:v>6.7370000000000001</c:v>
                </c:pt>
                <c:pt idx="429">
                  <c:v>6.7571000000000003</c:v>
                </c:pt>
                <c:pt idx="430">
                  <c:v>6.766</c:v>
                </c:pt>
                <c:pt idx="431">
                  <c:v>6.8038999999999996</c:v>
                </c:pt>
                <c:pt idx="432">
                  <c:v>6.7807000000000004</c:v>
                </c:pt>
                <c:pt idx="433">
                  <c:v>6.8362999999999996</c:v>
                </c:pt>
                <c:pt idx="434">
                  <c:v>6.8125999999999998</c:v>
                </c:pt>
                <c:pt idx="435">
                  <c:v>6.7869000000000002</c:v>
                </c:pt>
                <c:pt idx="436">
                  <c:v>6.7766000000000002</c:v>
                </c:pt>
                <c:pt idx="437">
                  <c:v>6.8232999999999997</c:v>
                </c:pt>
                <c:pt idx="438">
                  <c:v>6.8742999999999999</c:v>
                </c:pt>
                <c:pt idx="439">
                  <c:v>6.8986999999999998</c:v>
                </c:pt>
                <c:pt idx="440">
                  <c:v>6.9001999999999999</c:v>
                </c:pt>
                <c:pt idx="441">
                  <c:v>6.8987999999999996</c:v>
                </c:pt>
                <c:pt idx="442">
                  <c:v>6.8891999999999998</c:v>
                </c:pt>
                <c:pt idx="443">
                  <c:v>6.8868</c:v>
                </c:pt>
                <c:pt idx="444">
                  <c:v>6.8967000000000001</c:v>
                </c:pt>
                <c:pt idx="445">
                  <c:v>6.8715000000000002</c:v>
                </c:pt>
                <c:pt idx="446">
                  <c:v>6.8728999999999996</c:v>
                </c:pt>
                <c:pt idx="447">
                  <c:v>6.8864999999999998</c:v>
                </c:pt>
                <c:pt idx="448">
                  <c:v>6.8949999999999996</c:v>
                </c:pt>
                <c:pt idx="449">
                  <c:v>6.8967000000000001</c:v>
                </c:pt>
                <c:pt idx="450">
                  <c:v>6.8544999999999998</c:v>
                </c:pt>
                <c:pt idx="451">
                  <c:v>6.8507999999999996</c:v>
                </c:pt>
                <c:pt idx="452">
                  <c:v>6.8634000000000004</c:v>
                </c:pt>
                <c:pt idx="453">
                  <c:v>6.8025000000000002</c:v>
                </c:pt>
                <c:pt idx="454">
                  <c:v>6.8693</c:v>
                </c:pt>
                <c:pt idx="455">
                  <c:v>6.8404999999999996</c:v>
                </c:pt>
                <c:pt idx="456">
                  <c:v>6.843</c:v>
                </c:pt>
                <c:pt idx="457">
                  <c:v>6.8498000000000001</c:v>
                </c:pt>
                <c:pt idx="458">
                  <c:v>6.9760999999999997</c:v>
                </c:pt>
                <c:pt idx="459">
                  <c:v>6.9569999999999999</c:v>
                </c:pt>
                <c:pt idx="460">
                  <c:v>6.9672000000000001</c:v>
                </c:pt>
                <c:pt idx="461">
                  <c:v>6.9282000000000004</c:v>
                </c:pt>
                <c:pt idx="462">
                  <c:v>6.8704000000000001</c:v>
                </c:pt>
                <c:pt idx="463">
                  <c:v>6.9465000000000003</c:v>
                </c:pt>
                <c:pt idx="464">
                  <c:v>6.9054000000000002</c:v>
                </c:pt>
                <c:pt idx="465">
                  <c:v>6.8226000000000004</c:v>
                </c:pt>
                <c:pt idx="466">
                  <c:v>6.7728000000000002</c:v>
                </c:pt>
                <c:pt idx="467">
                  <c:v>6.7847999999999997</c:v>
                </c:pt>
                <c:pt idx="468">
                  <c:v>6.7704000000000004</c:v>
                </c:pt>
                <c:pt idx="469">
                  <c:v>6.7375999999999996</c:v>
                </c:pt>
                <c:pt idx="470">
                  <c:v>6.7080000000000002</c:v>
                </c:pt>
                <c:pt idx="471">
                  <c:v>6.6769999999999996</c:v>
                </c:pt>
                <c:pt idx="472">
                  <c:v>6.6794000000000002</c:v>
                </c:pt>
                <c:pt idx="473">
                  <c:v>6.6536999999999997</c:v>
                </c:pt>
                <c:pt idx="474">
                  <c:v>6.6959</c:v>
                </c:pt>
                <c:pt idx="475">
                  <c:v>6.6984000000000004</c:v>
                </c:pt>
                <c:pt idx="476">
                  <c:v>6.6932999999999998</c:v>
                </c:pt>
                <c:pt idx="477">
                  <c:v>6.6561000000000003</c:v>
                </c:pt>
                <c:pt idx="478">
                  <c:v>6.6520000000000001</c:v>
                </c:pt>
                <c:pt idx="479">
                  <c:v>6.6660000000000004</c:v>
                </c:pt>
                <c:pt idx="480">
                  <c:v>6.6307</c:v>
                </c:pt>
                <c:pt idx="481">
                  <c:v>6.6825999999999999</c:v>
                </c:pt>
                <c:pt idx="482">
                  <c:v>6.7103999999999999</c:v>
                </c:pt>
                <c:pt idx="483">
                  <c:v>6.7035</c:v>
                </c:pt>
                <c:pt idx="484">
                  <c:v>6.6779999999999999</c:v>
                </c:pt>
                <c:pt idx="485">
                  <c:v>6.6365999999999996</c:v>
                </c:pt>
                <c:pt idx="486">
                  <c:v>6.5972999999999997</c:v>
                </c:pt>
                <c:pt idx="487">
                  <c:v>6.6044</c:v>
                </c:pt>
                <c:pt idx="488">
                  <c:v>6.5420999999999996</c:v>
                </c:pt>
                <c:pt idx="489">
                  <c:v>6.5762</c:v>
                </c:pt>
                <c:pt idx="490">
                  <c:v>6.5644999999999998</c:v>
                </c:pt>
                <c:pt idx="491">
                  <c:v>6.5560999999999998</c:v>
                </c:pt>
                <c:pt idx="492">
                  <c:v>6.5194000000000001</c:v>
                </c:pt>
                <c:pt idx="493">
                  <c:v>6.4869000000000003</c:v>
                </c:pt>
                <c:pt idx="494">
                  <c:v>6.5042999999999997</c:v>
                </c:pt>
                <c:pt idx="495">
                  <c:v>6.4859999999999998</c:v>
                </c:pt>
                <c:pt idx="496">
                  <c:v>6.4790000000000001</c:v>
                </c:pt>
                <c:pt idx="497">
                  <c:v>6.4714</c:v>
                </c:pt>
                <c:pt idx="498">
                  <c:v>6.5258000000000003</c:v>
                </c:pt>
                <c:pt idx="499">
                  <c:v>6.4645000000000001</c:v>
                </c:pt>
                <c:pt idx="500">
                  <c:v>6.4819000000000004</c:v>
                </c:pt>
                <c:pt idx="501">
                  <c:v>6.5027999999999997</c:v>
                </c:pt>
                <c:pt idx="502">
                  <c:v>6.5461999999999998</c:v>
                </c:pt>
                <c:pt idx="503">
                  <c:v>6.5244</c:v>
                </c:pt>
                <c:pt idx="504">
                  <c:v>6.5084</c:v>
                </c:pt>
                <c:pt idx="505">
                  <c:v>6.5671999999999997</c:v>
                </c:pt>
                <c:pt idx="506">
                  <c:v>6.5936000000000003</c:v>
                </c:pt>
                <c:pt idx="507">
                  <c:v>6.6135999999999999</c:v>
                </c:pt>
                <c:pt idx="508">
                  <c:v>6.6139000000000001</c:v>
                </c:pt>
                <c:pt idx="509">
                  <c:v>6.6830999999999996</c:v>
                </c:pt>
                <c:pt idx="510">
                  <c:v>6.5697000000000001</c:v>
                </c:pt>
                <c:pt idx="511">
                  <c:v>6.5423</c:v>
                </c:pt>
                <c:pt idx="512">
                  <c:v>6.5567000000000002</c:v>
                </c:pt>
                <c:pt idx="513">
                  <c:v>6.5323000000000002</c:v>
                </c:pt>
                <c:pt idx="514">
                  <c:v>6.4462000000000002</c:v>
                </c:pt>
                <c:pt idx="515">
                  <c:v>6.4474999999999998</c:v>
                </c:pt>
                <c:pt idx="516">
                  <c:v>6.4215</c:v>
                </c:pt>
                <c:pt idx="517">
                  <c:v>6.4067999999999996</c:v>
                </c:pt>
                <c:pt idx="518">
                  <c:v>6.3916000000000004</c:v>
                </c:pt>
                <c:pt idx="519">
                  <c:v>6.3219000000000003</c:v>
                </c:pt>
                <c:pt idx="520">
                  <c:v>6.3963999999999999</c:v>
                </c:pt>
                <c:pt idx="521">
                  <c:v>6.3644999999999996</c:v>
                </c:pt>
                <c:pt idx="522">
                  <c:v>6.3384</c:v>
                </c:pt>
                <c:pt idx="523">
                  <c:v>6.3569000000000004</c:v>
                </c:pt>
                <c:pt idx="524">
                  <c:v>6.3975</c:v>
                </c:pt>
                <c:pt idx="525">
                  <c:v>6.3869999999999996</c:v>
                </c:pt>
                <c:pt idx="526">
                  <c:v>6.4108000000000001</c:v>
                </c:pt>
                <c:pt idx="527">
                  <c:v>6.4668999999999999</c:v>
                </c:pt>
                <c:pt idx="528">
                  <c:v>6.4627999999999997</c:v>
                </c:pt>
                <c:pt idx="529">
                  <c:v>6.4543999999999997</c:v>
                </c:pt>
                <c:pt idx="530">
                  <c:v>6.4493</c:v>
                </c:pt>
                <c:pt idx="531">
                  <c:v>6.2164000000000001</c:v>
                </c:pt>
                <c:pt idx="532">
                  <c:v>6.2210999999999999</c:v>
                </c:pt>
                <c:pt idx="533">
                  <c:v>6.2274000000000003</c:v>
                </c:pt>
                <c:pt idx="534">
                  <c:v>6.2130999999999998</c:v>
                </c:pt>
                <c:pt idx="535">
                  <c:v>6.2161999999999997</c:v>
                </c:pt>
                <c:pt idx="536">
                  <c:v>6.2061999999999999</c:v>
                </c:pt>
                <c:pt idx="537">
                  <c:v>6.2057000000000002</c:v>
                </c:pt>
                <c:pt idx="538">
                  <c:v>6.2064000000000004</c:v>
                </c:pt>
                <c:pt idx="539">
                  <c:v>6.2160000000000002</c:v>
                </c:pt>
                <c:pt idx="540">
                  <c:v>6.2118000000000002</c:v>
                </c:pt>
                <c:pt idx="541">
                  <c:v>6.2023000000000001</c:v>
                </c:pt>
                <c:pt idx="542">
                  <c:v>6.2007000000000003</c:v>
                </c:pt>
                <c:pt idx="543">
                  <c:v>6.2027999999999999</c:v>
                </c:pt>
                <c:pt idx="544">
                  <c:v>6.2092000000000001</c:v>
                </c:pt>
                <c:pt idx="545">
                  <c:v>6.2127999999999997</c:v>
                </c:pt>
                <c:pt idx="546">
                  <c:v>6.1966999999999999</c:v>
                </c:pt>
                <c:pt idx="547">
                  <c:v>6.1947000000000001</c:v>
                </c:pt>
                <c:pt idx="548">
                  <c:v>6.2179000000000002</c:v>
                </c:pt>
                <c:pt idx="549">
                  <c:v>6.1959</c:v>
                </c:pt>
                <c:pt idx="550">
                  <c:v>6.2118000000000002</c:v>
                </c:pt>
                <c:pt idx="551">
                  <c:v>6.2035</c:v>
                </c:pt>
                <c:pt idx="552">
                  <c:v>6.2855999999999996</c:v>
                </c:pt>
                <c:pt idx="553">
                  <c:v>6.2849000000000004</c:v>
                </c:pt>
                <c:pt idx="554">
                  <c:v>6.2872000000000003</c:v>
                </c:pt>
                <c:pt idx="555">
                  <c:v>6.2786999999999997</c:v>
                </c:pt>
                <c:pt idx="556">
                  <c:v>6.2419000000000002</c:v>
                </c:pt>
                <c:pt idx="557">
                  <c:v>6.2484000000000002</c:v>
                </c:pt>
                <c:pt idx="558">
                  <c:v>6.2835000000000001</c:v>
                </c:pt>
                <c:pt idx="559">
                  <c:v>6.2519</c:v>
                </c:pt>
                <c:pt idx="560">
                  <c:v>6.2359</c:v>
                </c:pt>
                <c:pt idx="561">
                  <c:v>6.2054</c:v>
                </c:pt>
                <c:pt idx="562">
                  <c:v>6.2285000000000004</c:v>
                </c:pt>
                <c:pt idx="563">
                  <c:v>6.2179000000000002</c:v>
                </c:pt>
                <c:pt idx="564">
                  <c:v>6.2237999999999998</c:v>
                </c:pt>
                <c:pt idx="565">
                  <c:v>6.1954000000000002</c:v>
                </c:pt>
                <c:pt idx="566">
                  <c:v>6.1597</c:v>
                </c:pt>
                <c:pt idx="567">
                  <c:v>6.1604000000000001</c:v>
                </c:pt>
                <c:pt idx="568">
                  <c:v>6.1341000000000001</c:v>
                </c:pt>
                <c:pt idx="569">
                  <c:v>6.1303000000000001</c:v>
                </c:pt>
                <c:pt idx="570">
                  <c:v>6.1359000000000004</c:v>
                </c:pt>
                <c:pt idx="571">
                  <c:v>6.1280000000000001</c:v>
                </c:pt>
                <c:pt idx="572">
                  <c:v>6.1239999999999997</c:v>
                </c:pt>
                <c:pt idx="573">
                  <c:v>6.1413000000000002</c:v>
                </c:pt>
                <c:pt idx="574">
                  <c:v>6.1413000000000002</c:v>
                </c:pt>
                <c:pt idx="575">
                  <c:v>6.1673999999999998</c:v>
                </c:pt>
                <c:pt idx="576">
                  <c:v>6.1444999999999999</c:v>
                </c:pt>
                <c:pt idx="577">
                  <c:v>6.1443000000000003</c:v>
                </c:pt>
                <c:pt idx="578">
                  <c:v>6.1406000000000001</c:v>
                </c:pt>
                <c:pt idx="579">
                  <c:v>6.1412000000000004</c:v>
                </c:pt>
                <c:pt idx="580">
                  <c:v>6.1494</c:v>
                </c:pt>
                <c:pt idx="581">
                  <c:v>6.1567999999999996</c:v>
                </c:pt>
                <c:pt idx="582">
                  <c:v>6.1470000000000002</c:v>
                </c:pt>
                <c:pt idx="583">
                  <c:v>6.1550000000000002</c:v>
                </c:pt>
                <c:pt idx="584">
                  <c:v>6.1740000000000004</c:v>
                </c:pt>
                <c:pt idx="585">
                  <c:v>6.1890000000000001</c:v>
                </c:pt>
                <c:pt idx="586">
                  <c:v>6.2069000000000001</c:v>
                </c:pt>
                <c:pt idx="587">
                  <c:v>6.2039</c:v>
                </c:pt>
                <c:pt idx="588">
                  <c:v>6.2058</c:v>
                </c:pt>
                <c:pt idx="589">
                  <c:v>6.2149999999999999</c:v>
                </c:pt>
                <c:pt idx="590">
                  <c:v>6.2275</c:v>
                </c:pt>
                <c:pt idx="591">
                  <c:v>6.2119999999999997</c:v>
                </c:pt>
                <c:pt idx="592">
                  <c:v>6.2446999999999999</c:v>
                </c:pt>
                <c:pt idx="593">
                  <c:v>6.2474999999999996</c:v>
                </c:pt>
                <c:pt idx="594">
                  <c:v>6.2347000000000001</c:v>
                </c:pt>
                <c:pt idx="595">
                  <c:v>6.2327000000000004</c:v>
                </c:pt>
                <c:pt idx="596">
                  <c:v>6.2347999999999999</c:v>
                </c:pt>
                <c:pt idx="597">
                  <c:v>6.2567000000000004</c:v>
                </c:pt>
                <c:pt idx="598">
                  <c:v>6.2568000000000001</c:v>
                </c:pt>
                <c:pt idx="599">
                  <c:v>6.2245999999999997</c:v>
                </c:pt>
                <c:pt idx="600">
                  <c:v>6.2108999999999996</c:v>
                </c:pt>
                <c:pt idx="601">
                  <c:v>6.2129000000000003</c:v>
                </c:pt>
                <c:pt idx="602">
                  <c:v>6.2035999999999998</c:v>
                </c:pt>
                <c:pt idx="603">
                  <c:v>6.1969000000000003</c:v>
                </c:pt>
                <c:pt idx="604">
                  <c:v>6.1553000000000004</c:v>
                </c:pt>
                <c:pt idx="605">
                  <c:v>6.11</c:v>
                </c:pt>
                <c:pt idx="606">
                  <c:v>6.1195000000000004</c:v>
                </c:pt>
                <c:pt idx="607">
                  <c:v>6.0933000000000002</c:v>
                </c:pt>
                <c:pt idx="608">
                  <c:v>6.0351999999999997</c:v>
                </c:pt>
                <c:pt idx="609">
                  <c:v>6.0274999999999999</c:v>
                </c:pt>
                <c:pt idx="610">
                  <c:v>6.0370999999999997</c:v>
                </c:pt>
                <c:pt idx="611">
                  <c:v>6.0430000000000001</c:v>
                </c:pt>
                <c:pt idx="612">
                  <c:v>6.0232999999999999</c:v>
                </c:pt>
                <c:pt idx="613">
                  <c:v>6.0330000000000004</c:v>
                </c:pt>
                <c:pt idx="614">
                  <c:v>6.0491999999999999</c:v>
                </c:pt>
                <c:pt idx="615">
                  <c:v>6.0728999999999997</c:v>
                </c:pt>
                <c:pt idx="616">
                  <c:v>6.0701999999999998</c:v>
                </c:pt>
                <c:pt idx="617">
                  <c:v>6.0721999999999996</c:v>
                </c:pt>
                <c:pt idx="618">
                  <c:v>6.0694999999999997</c:v>
                </c:pt>
                <c:pt idx="619">
                  <c:v>6.0846</c:v>
                </c:pt>
                <c:pt idx="620">
                  <c:v>6.0740999999999996</c:v>
                </c:pt>
                <c:pt idx="621">
                  <c:v>6.0747</c:v>
                </c:pt>
                <c:pt idx="622">
                  <c:v>6.0801999999999996</c:v>
                </c:pt>
                <c:pt idx="623">
                  <c:v>6.0862999999999996</c:v>
                </c:pt>
                <c:pt idx="624">
                  <c:v>6.0749000000000004</c:v>
                </c:pt>
                <c:pt idx="625">
                  <c:v>6.0892999999999997</c:v>
                </c:pt>
                <c:pt idx="626">
                  <c:v>6.1064999999999996</c:v>
                </c:pt>
                <c:pt idx="627">
                  <c:v>6.1058000000000003</c:v>
                </c:pt>
                <c:pt idx="628">
                  <c:v>6.1172000000000004</c:v>
                </c:pt>
                <c:pt idx="629">
                  <c:v>6.1109999999999998</c:v>
                </c:pt>
                <c:pt idx="630">
                  <c:v>6.1136999999999997</c:v>
                </c:pt>
                <c:pt idx="631">
                  <c:v>6.1136999999999997</c:v>
                </c:pt>
                <c:pt idx="632">
                  <c:v>6.1165000000000003</c:v>
                </c:pt>
                <c:pt idx="633">
                  <c:v>6.1113999999999997</c:v>
                </c:pt>
                <c:pt idx="634">
                  <c:v>6.1098999999999997</c:v>
                </c:pt>
                <c:pt idx="635">
                  <c:v>6.1186999999999996</c:v>
                </c:pt>
                <c:pt idx="636">
                  <c:v>6.1269</c:v>
                </c:pt>
                <c:pt idx="637">
                  <c:v>6.1353999999999997</c:v>
                </c:pt>
                <c:pt idx="638">
                  <c:v>6.1356999999999999</c:v>
                </c:pt>
                <c:pt idx="639">
                  <c:v>6.1403999999999996</c:v>
                </c:pt>
                <c:pt idx="640">
                  <c:v>6.1390000000000002</c:v>
                </c:pt>
                <c:pt idx="641">
                  <c:v>6.1368999999999998</c:v>
                </c:pt>
                <c:pt idx="642">
                  <c:v>6.1313000000000004</c:v>
                </c:pt>
                <c:pt idx="643">
                  <c:v>6.1337999999999999</c:v>
                </c:pt>
                <c:pt idx="644">
                  <c:v>6.1390000000000002</c:v>
                </c:pt>
                <c:pt idx="645">
                  <c:v>6.1505999999999998</c:v>
                </c:pt>
                <c:pt idx="646">
                  <c:v>6.1234999999999999</c:v>
                </c:pt>
                <c:pt idx="647">
                  <c:v>6.1444999999999999</c:v>
                </c:pt>
                <c:pt idx="648">
                  <c:v>6.1515000000000004</c:v>
                </c:pt>
                <c:pt idx="649">
                  <c:v>6.1550000000000002</c:v>
                </c:pt>
                <c:pt idx="650">
                  <c:v>6.1668000000000003</c:v>
                </c:pt>
                <c:pt idx="651">
                  <c:v>6.1797000000000004</c:v>
                </c:pt>
                <c:pt idx="652">
                  <c:v>6.1855000000000002</c:v>
                </c:pt>
                <c:pt idx="653">
                  <c:v>6.1989999999999998</c:v>
                </c:pt>
                <c:pt idx="654">
                  <c:v>6.2045000000000003</c:v>
                </c:pt>
                <c:pt idx="655">
                  <c:v>6.2035</c:v>
                </c:pt>
                <c:pt idx="656">
                  <c:v>6.2024999999999997</c:v>
                </c:pt>
                <c:pt idx="657">
                  <c:v>6.2050000000000001</c:v>
                </c:pt>
                <c:pt idx="658">
                  <c:v>6.2214999999999998</c:v>
                </c:pt>
                <c:pt idx="659">
                  <c:v>6.2350000000000003</c:v>
                </c:pt>
                <c:pt idx="660">
                  <c:v>6.2190000000000003</c:v>
                </c:pt>
                <c:pt idx="661">
                  <c:v>6.2175000000000002</c:v>
                </c:pt>
                <c:pt idx="662">
                  <c:v>6.2104999999999997</c:v>
                </c:pt>
                <c:pt idx="663">
                  <c:v>6.226</c:v>
                </c:pt>
                <c:pt idx="664">
                  <c:v>6.1844999999999999</c:v>
                </c:pt>
                <c:pt idx="665">
                  <c:v>6.1844999999999999</c:v>
                </c:pt>
                <c:pt idx="666">
                  <c:v>6.2110000000000003</c:v>
                </c:pt>
                <c:pt idx="667">
                  <c:v>6.2240000000000002</c:v>
                </c:pt>
                <c:pt idx="668">
                  <c:v>6.2198000000000002</c:v>
                </c:pt>
                <c:pt idx="669">
                  <c:v>6.2195</c:v>
                </c:pt>
                <c:pt idx="670">
                  <c:v>6.2104999999999997</c:v>
                </c:pt>
                <c:pt idx="671">
                  <c:v>6.2140000000000004</c:v>
                </c:pt>
                <c:pt idx="672">
                  <c:v>6.2309999999999999</c:v>
                </c:pt>
                <c:pt idx="673">
                  <c:v>6.2438000000000002</c:v>
                </c:pt>
                <c:pt idx="674">
                  <c:v>6.2365000000000004</c:v>
                </c:pt>
                <c:pt idx="675">
                  <c:v>6.2424999999999997</c:v>
                </c:pt>
                <c:pt idx="676">
                  <c:v>6.2430000000000003</c:v>
                </c:pt>
                <c:pt idx="677">
                  <c:v>6.2569999999999997</c:v>
                </c:pt>
                <c:pt idx="678">
                  <c:v>6.2735000000000003</c:v>
                </c:pt>
                <c:pt idx="679">
                  <c:v>6.2954999999999997</c:v>
                </c:pt>
                <c:pt idx="680">
                  <c:v>6.3014999999999999</c:v>
                </c:pt>
                <c:pt idx="681">
                  <c:v>6.3135000000000003</c:v>
                </c:pt>
                <c:pt idx="682">
                  <c:v>6.3209999999999997</c:v>
                </c:pt>
                <c:pt idx="683">
                  <c:v>6.3410000000000002</c:v>
                </c:pt>
                <c:pt idx="684">
                  <c:v>6.3514999999999997</c:v>
                </c:pt>
                <c:pt idx="685">
                  <c:v>6.3585000000000003</c:v>
                </c:pt>
                <c:pt idx="686">
                  <c:v>6.3665000000000003</c:v>
                </c:pt>
                <c:pt idx="687">
                  <c:v>6.3680000000000003</c:v>
                </c:pt>
                <c:pt idx="688">
                  <c:v>6.3815</c:v>
                </c:pt>
                <c:pt idx="689">
                  <c:v>6.3819999999999997</c:v>
                </c:pt>
                <c:pt idx="690">
                  <c:v>6.3734999999999999</c:v>
                </c:pt>
                <c:pt idx="691">
                  <c:v>6.3724999999999996</c:v>
                </c:pt>
                <c:pt idx="692">
                  <c:v>6.3724999999999996</c:v>
                </c:pt>
                <c:pt idx="693">
                  <c:v>6.36</c:v>
                </c:pt>
                <c:pt idx="694">
                  <c:v>6.3734999999999999</c:v>
                </c:pt>
                <c:pt idx="695">
                  <c:v>6.375</c:v>
                </c:pt>
                <c:pt idx="696">
                  <c:v>6.3719999999999999</c:v>
                </c:pt>
                <c:pt idx="697">
                  <c:v>6.3715000000000002</c:v>
                </c:pt>
                <c:pt idx="698">
                  <c:v>6.3455000000000004</c:v>
                </c:pt>
                <c:pt idx="699">
                  <c:v>6.3265000000000002</c:v>
                </c:pt>
                <c:pt idx="700">
                  <c:v>6.3129999999999997</c:v>
                </c:pt>
                <c:pt idx="701">
                  <c:v>6.3055000000000003</c:v>
                </c:pt>
                <c:pt idx="702">
                  <c:v>6.3055000000000003</c:v>
                </c:pt>
                <c:pt idx="703">
                  <c:v>6.3049999999999997</c:v>
                </c:pt>
                <c:pt idx="704">
                  <c:v>6.2975000000000003</c:v>
                </c:pt>
                <c:pt idx="705">
                  <c:v>6.3114999999999997</c:v>
                </c:pt>
                <c:pt idx="706">
                  <c:v>6.3150000000000004</c:v>
                </c:pt>
                <c:pt idx="707">
                  <c:v>6.3070000000000004</c:v>
                </c:pt>
                <c:pt idx="708">
                  <c:v>6.3205</c:v>
                </c:pt>
                <c:pt idx="709">
                  <c:v>6.3045</c:v>
                </c:pt>
                <c:pt idx="710">
                  <c:v>6.2975000000000003</c:v>
                </c:pt>
                <c:pt idx="711">
                  <c:v>6.2969999999999997</c:v>
                </c:pt>
                <c:pt idx="712">
                  <c:v>6.2965</c:v>
                </c:pt>
                <c:pt idx="713">
                  <c:v>6.2949999999999999</c:v>
                </c:pt>
                <c:pt idx="714">
                  <c:v>6.2915000000000001</c:v>
                </c:pt>
                <c:pt idx="715">
                  <c:v>6.2869999999999999</c:v>
                </c:pt>
                <c:pt idx="716">
                  <c:v>6.3034999999999997</c:v>
                </c:pt>
                <c:pt idx="717">
                  <c:v>6.3040000000000003</c:v>
                </c:pt>
                <c:pt idx="718">
                  <c:v>6.3070000000000004</c:v>
                </c:pt>
                <c:pt idx="719">
                  <c:v>6.3445</c:v>
                </c:pt>
                <c:pt idx="720">
                  <c:v>6.343</c:v>
                </c:pt>
                <c:pt idx="721">
                  <c:v>6.3734999999999999</c:v>
                </c:pt>
                <c:pt idx="722">
                  <c:v>6.3662999999999998</c:v>
                </c:pt>
                <c:pt idx="723">
                  <c:v>6.3849999999999998</c:v>
                </c:pt>
                <c:pt idx="724">
                  <c:v>6.3979999999999997</c:v>
                </c:pt>
                <c:pt idx="725">
                  <c:v>6.3555000000000001</c:v>
                </c:pt>
                <c:pt idx="726">
                  <c:v>6.3525</c:v>
                </c:pt>
                <c:pt idx="727">
                  <c:v>6.3834999999999997</c:v>
                </c:pt>
                <c:pt idx="728">
                  <c:v>6.3787000000000003</c:v>
                </c:pt>
                <c:pt idx="729">
                  <c:v>6.4249999999999998</c:v>
                </c:pt>
                <c:pt idx="730">
                  <c:v>6.4420000000000002</c:v>
                </c:pt>
                <c:pt idx="731">
                  <c:v>6.423</c:v>
                </c:pt>
                <c:pt idx="732">
                  <c:v>6.4950000000000001</c:v>
                </c:pt>
                <c:pt idx="733">
                  <c:v>6.5119999999999996</c:v>
                </c:pt>
                <c:pt idx="734">
                  <c:v>6.3765000000000001</c:v>
                </c:pt>
                <c:pt idx="735">
                  <c:v>6.3615000000000004</c:v>
                </c:pt>
                <c:pt idx="736">
                  <c:v>6.3529999999999998</c:v>
                </c:pt>
                <c:pt idx="737">
                  <c:v>6.3745000000000003</c:v>
                </c:pt>
                <c:pt idx="738">
                  <c:v>6.3754999999999997</c:v>
                </c:pt>
                <c:pt idx="739">
                  <c:v>6.3825000000000003</c:v>
                </c:pt>
                <c:pt idx="740">
                  <c:v>6.4370000000000003</c:v>
                </c:pt>
                <c:pt idx="741">
                  <c:v>6.43</c:v>
                </c:pt>
                <c:pt idx="742">
                  <c:v>6.4465000000000003</c:v>
                </c:pt>
                <c:pt idx="743">
                  <c:v>6.4615</c:v>
                </c:pt>
                <c:pt idx="744">
                  <c:v>6.4584999999999999</c:v>
                </c:pt>
                <c:pt idx="745">
                  <c:v>6.4595000000000002</c:v>
                </c:pt>
                <c:pt idx="746">
                  <c:v>6.4705000000000004</c:v>
                </c:pt>
                <c:pt idx="747">
                  <c:v>6.4675000000000002</c:v>
                </c:pt>
                <c:pt idx="748">
                  <c:v>6.4790000000000001</c:v>
                </c:pt>
                <c:pt idx="749">
                  <c:v>6.4744999999999999</c:v>
                </c:pt>
                <c:pt idx="750">
                  <c:v>6.4935</c:v>
                </c:pt>
                <c:pt idx="751">
                  <c:v>6.4935</c:v>
                </c:pt>
                <c:pt idx="752">
                  <c:v>6.4904999999999999</c:v>
                </c:pt>
                <c:pt idx="753">
                  <c:v>6.4824999999999999</c:v>
                </c:pt>
                <c:pt idx="754">
                  <c:v>6.4595000000000002</c:v>
                </c:pt>
                <c:pt idx="755">
                  <c:v>6.4855</c:v>
                </c:pt>
                <c:pt idx="756">
                  <c:v>6.5225</c:v>
                </c:pt>
                <c:pt idx="757">
                  <c:v>6.5225</c:v>
                </c:pt>
                <c:pt idx="758">
                  <c:v>6.5475000000000003</c:v>
                </c:pt>
                <c:pt idx="759">
                  <c:v>6.5594999999999999</c:v>
                </c:pt>
                <c:pt idx="760">
                  <c:v>6.5715000000000003</c:v>
                </c:pt>
                <c:pt idx="761">
                  <c:v>6.5724999999999998</c:v>
                </c:pt>
                <c:pt idx="762">
                  <c:v>6.5614999999999997</c:v>
                </c:pt>
                <c:pt idx="763">
                  <c:v>6.5754999999999999</c:v>
                </c:pt>
                <c:pt idx="764">
                  <c:v>6.5585000000000004</c:v>
                </c:pt>
                <c:pt idx="765">
                  <c:v>6.5774999999999997</c:v>
                </c:pt>
                <c:pt idx="766">
                  <c:v>6.5625</c:v>
                </c:pt>
                <c:pt idx="767">
                  <c:v>6.5839999999999996</c:v>
                </c:pt>
                <c:pt idx="768">
                  <c:v>6.5795000000000003</c:v>
                </c:pt>
                <c:pt idx="769">
                  <c:v>6.5785</c:v>
                </c:pt>
                <c:pt idx="770">
                  <c:v>6.5978000000000003</c:v>
                </c:pt>
                <c:pt idx="771">
                  <c:v>6.58</c:v>
                </c:pt>
                <c:pt idx="772">
                  <c:v>6.6524999999999999</c:v>
                </c:pt>
                <c:pt idx="773">
                  <c:v>6.6529999999999996</c:v>
                </c:pt>
                <c:pt idx="774">
                  <c:v>6.6479999999999997</c:v>
                </c:pt>
                <c:pt idx="775">
                  <c:v>6.6440000000000001</c:v>
                </c:pt>
                <c:pt idx="776">
                  <c:v>6.6485000000000003</c:v>
                </c:pt>
                <c:pt idx="777">
                  <c:v>6.5865</c:v>
                </c:pt>
                <c:pt idx="778">
                  <c:v>6.6165000000000003</c:v>
                </c:pt>
                <c:pt idx="779">
                  <c:v>6.5785</c:v>
                </c:pt>
                <c:pt idx="780">
                  <c:v>6.5804999999999998</c:v>
                </c:pt>
                <c:pt idx="781">
                  <c:v>6.5629999999999997</c:v>
                </c:pt>
                <c:pt idx="782">
                  <c:v>6.5030000000000001</c:v>
                </c:pt>
                <c:pt idx="783">
                  <c:v>6.5644999999999998</c:v>
                </c:pt>
                <c:pt idx="784">
                  <c:v>6.6230000000000002</c:v>
                </c:pt>
                <c:pt idx="785">
                  <c:v>6.625</c:v>
                </c:pt>
                <c:pt idx="786">
                  <c:v>6.7035</c:v>
                </c:pt>
                <c:pt idx="787">
                  <c:v>6.7649999999999997</c:v>
                </c:pt>
                <c:pt idx="788">
                  <c:v>6.7729999999999997</c:v>
                </c:pt>
                <c:pt idx="789">
                  <c:v>6.7450000000000001</c:v>
                </c:pt>
              </c:numCache>
            </c:numRef>
          </c:val>
          <c:smooth val="0"/>
          <c:extLst>
            <c:ext xmlns:c16="http://schemas.microsoft.com/office/drawing/2014/chart" uri="{C3380CC4-5D6E-409C-BE32-E72D297353CC}">
              <c16:uniqueId val="{00000001-6691-4624-8567-041D3994CCA8}"/>
            </c:ext>
          </c:extLst>
        </c:ser>
        <c:dLbls>
          <c:showLegendKey val="0"/>
          <c:showVal val="0"/>
          <c:showCatName val="0"/>
          <c:showSerName val="0"/>
          <c:showPercent val="0"/>
          <c:showBubbleSize val="0"/>
        </c:dLbls>
        <c:marker val="1"/>
        <c:smooth val="0"/>
        <c:axId val="88661551"/>
        <c:axId val="98858879"/>
      </c:lineChart>
      <c:dateAx>
        <c:axId val="88674079"/>
        <c:scaling>
          <c:orientation val="minMax"/>
          <c:min val="40398"/>
        </c:scaling>
        <c:delete val="0"/>
        <c:axPos val="b"/>
        <c:numFmt formatCode="mm/yyyy"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25222000"/>
        <c:crosses val="autoZero"/>
        <c:auto val="1"/>
        <c:lblOffset val="100"/>
        <c:baseTimeUnit val="days"/>
      </c:dateAx>
      <c:valAx>
        <c:axId val="1125222000"/>
        <c:scaling>
          <c:orientation val="minMax"/>
          <c:min val="6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8674079"/>
        <c:crosses val="autoZero"/>
        <c:crossBetween val="between"/>
      </c:valAx>
      <c:valAx>
        <c:axId val="98858879"/>
        <c:scaling>
          <c:orientation val="minMax"/>
          <c:min val="5"/>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8661551"/>
        <c:crosses val="max"/>
        <c:crossBetween val="between"/>
      </c:valAx>
      <c:dateAx>
        <c:axId val="88661551"/>
        <c:scaling>
          <c:orientation val="minMax"/>
        </c:scaling>
        <c:delete val="1"/>
        <c:axPos val="b"/>
        <c:numFmt formatCode="m/d/yyyy" sourceLinked="1"/>
        <c:majorTickMark val="out"/>
        <c:minorTickMark val="none"/>
        <c:tickLblPos val="nextTo"/>
        <c:crossAx val="98858879"/>
        <c:crosses val="autoZero"/>
        <c:auto val="1"/>
        <c:lblOffset val="100"/>
        <c:baseTimeUnit val="days"/>
      </c:date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CIBM</c:v>
                </c:pt>
              </c:strCache>
            </c:strRef>
          </c:tx>
          <c:spPr>
            <a:solidFill>
              <a:schemeClr val="accent1"/>
            </a:solidFill>
            <a:ln>
              <a:noFill/>
            </a:ln>
            <a:effectLst/>
          </c:spPr>
          <c:invertIfNegative val="0"/>
          <c:cat>
            <c:strRef>
              <c:f>Sheet1!$A$2:$A$5</c:f>
              <c:strCache>
                <c:ptCount val="4"/>
                <c:pt idx="0">
                  <c:v>Central Banks</c:v>
                </c:pt>
                <c:pt idx="1">
                  <c:v>Commercial Banks</c:v>
                </c:pt>
                <c:pt idx="2">
                  <c:v>Other Institutions</c:v>
                </c:pt>
                <c:pt idx="3">
                  <c:v>Asset Managers</c:v>
                </c:pt>
              </c:strCache>
            </c:strRef>
          </c:cat>
          <c:val>
            <c:numRef>
              <c:f>Sheet1!$B$2:$B$5</c:f>
              <c:numCache>
                <c:formatCode>General</c:formatCode>
                <c:ptCount val="4"/>
                <c:pt idx="0">
                  <c:v>75</c:v>
                </c:pt>
                <c:pt idx="1">
                  <c:v>170</c:v>
                </c:pt>
                <c:pt idx="2">
                  <c:v>70</c:v>
                </c:pt>
                <c:pt idx="3">
                  <c:v>170</c:v>
                </c:pt>
              </c:numCache>
            </c:numRef>
          </c:val>
          <c:extLst>
            <c:ext xmlns:c16="http://schemas.microsoft.com/office/drawing/2014/chart" uri="{C3380CC4-5D6E-409C-BE32-E72D297353CC}">
              <c16:uniqueId val="{00000000-26AB-4C87-A567-676FCE1B7B1C}"/>
            </c:ext>
          </c:extLst>
        </c:ser>
        <c:ser>
          <c:idx val="1"/>
          <c:order val="1"/>
          <c:tx>
            <c:strRef>
              <c:f>Sheet1!$C$1</c:f>
              <c:strCache>
                <c:ptCount val="1"/>
                <c:pt idx="0">
                  <c:v>BC</c:v>
                </c:pt>
              </c:strCache>
            </c:strRef>
          </c:tx>
          <c:spPr>
            <a:solidFill>
              <a:schemeClr val="accent2"/>
            </a:solidFill>
            <a:ln>
              <a:noFill/>
            </a:ln>
            <a:effectLst/>
          </c:spPr>
          <c:invertIfNegative val="0"/>
          <c:cat>
            <c:strRef>
              <c:f>Sheet1!$A$2:$A$5</c:f>
              <c:strCache>
                <c:ptCount val="4"/>
                <c:pt idx="0">
                  <c:v>Central Banks</c:v>
                </c:pt>
                <c:pt idx="1">
                  <c:v>Commercial Banks</c:v>
                </c:pt>
                <c:pt idx="2">
                  <c:v>Other Institutions</c:v>
                </c:pt>
                <c:pt idx="3">
                  <c:v>Asset Managers</c:v>
                </c:pt>
              </c:strCache>
            </c:strRef>
          </c:cat>
          <c:val>
            <c:numRef>
              <c:f>Sheet1!$C$2:$C$5</c:f>
              <c:numCache>
                <c:formatCode>General</c:formatCode>
                <c:ptCount val="4"/>
                <c:pt idx="0">
                  <c:v>5</c:v>
                </c:pt>
                <c:pt idx="1">
                  <c:v>150</c:v>
                </c:pt>
                <c:pt idx="2">
                  <c:v>110</c:v>
                </c:pt>
                <c:pt idx="3">
                  <c:v>370</c:v>
                </c:pt>
              </c:numCache>
            </c:numRef>
          </c:val>
          <c:extLst>
            <c:ext xmlns:c16="http://schemas.microsoft.com/office/drawing/2014/chart" uri="{C3380CC4-5D6E-409C-BE32-E72D297353CC}">
              <c16:uniqueId val="{00000001-26AB-4C87-A567-676FCE1B7B1C}"/>
            </c:ext>
          </c:extLst>
        </c:ser>
        <c:dLbls>
          <c:showLegendKey val="0"/>
          <c:showVal val="0"/>
          <c:showCatName val="0"/>
          <c:showSerName val="0"/>
          <c:showPercent val="0"/>
          <c:showBubbleSize val="0"/>
        </c:dLbls>
        <c:gapWidth val="219"/>
        <c:overlap val="-27"/>
        <c:axId val="839744896"/>
        <c:axId val="839747192"/>
      </c:barChart>
      <c:catAx>
        <c:axId val="8397448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39747192"/>
        <c:crosses val="autoZero"/>
        <c:auto val="1"/>
        <c:lblAlgn val="ctr"/>
        <c:lblOffset val="100"/>
        <c:noMultiLvlLbl val="0"/>
      </c:catAx>
      <c:valAx>
        <c:axId val="8397471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39744896"/>
        <c:crosses val="autoZero"/>
        <c:crossBetween val="between"/>
      </c:valAx>
      <c:spPr>
        <a:solidFill>
          <a:schemeClr val="bg1">
            <a:lumMod val="95000"/>
          </a:schemeClr>
        </a:solid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Sheet1!$B$2</c:f>
              <c:strCache>
                <c:ptCount val="1"/>
                <c:pt idx="0">
                  <c:v>CNY Basket</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9F5-48E2-BA55-696098F3E6A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2-9ADB-4A19-B41C-F9404E6DCB3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9F5-48E2-BA55-696098F3E6A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A9F5-48E2-BA55-696098F3E6AF}"/>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A9F5-48E2-BA55-696098F3E6AF}"/>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A9F5-48E2-BA55-696098F3E6AF}"/>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A9F5-48E2-BA55-696098F3E6AF}"/>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A9F5-48E2-BA55-696098F3E6AF}"/>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A9F5-48E2-BA55-696098F3E6AF}"/>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A9F5-48E2-BA55-696098F3E6AF}"/>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A9F5-48E2-BA55-696098F3E6AF}"/>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A9F5-48E2-BA55-696098F3E6AF}"/>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A9F5-48E2-BA55-696098F3E6AF}"/>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A9F5-48E2-BA55-696098F3E6AF}"/>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A9F5-48E2-BA55-696098F3E6AF}"/>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A9F5-48E2-BA55-696098F3E6AF}"/>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A9F5-48E2-BA55-696098F3E6AF}"/>
              </c:ext>
            </c:extLst>
          </c:dPt>
          <c:dPt>
            <c:idx val="17"/>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23-A9F5-48E2-BA55-696098F3E6AF}"/>
              </c:ext>
            </c:extLst>
          </c:dPt>
          <c:dPt>
            <c:idx val="18"/>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25-A9F5-48E2-BA55-696098F3E6AF}"/>
              </c:ext>
            </c:extLst>
          </c:dPt>
          <c:dPt>
            <c:idx val="19"/>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27-A9F5-48E2-BA55-696098F3E6AF}"/>
              </c:ext>
            </c:extLst>
          </c:dPt>
          <c:dPt>
            <c:idx val="20"/>
            <c:bubble3D val="0"/>
            <c:spPr>
              <a:solidFill>
                <a:schemeClr val="accent3">
                  <a:lumMod val="80000"/>
                </a:schemeClr>
              </a:solidFill>
              <a:ln w="19050">
                <a:solidFill>
                  <a:schemeClr val="lt1"/>
                </a:solidFill>
              </a:ln>
              <a:effectLst/>
            </c:spPr>
            <c:extLst>
              <c:ext xmlns:c16="http://schemas.microsoft.com/office/drawing/2014/chart" uri="{C3380CC4-5D6E-409C-BE32-E72D297353CC}">
                <c16:uniqueId val="{00000029-A9F5-48E2-BA55-696098F3E6AF}"/>
              </c:ext>
            </c:extLst>
          </c:dPt>
          <c:dPt>
            <c:idx val="21"/>
            <c:bubble3D val="0"/>
            <c:spPr>
              <a:solidFill>
                <a:schemeClr val="accent4">
                  <a:lumMod val="80000"/>
                </a:schemeClr>
              </a:solidFill>
              <a:ln w="19050">
                <a:solidFill>
                  <a:schemeClr val="lt1"/>
                </a:solidFill>
              </a:ln>
              <a:effectLst/>
            </c:spPr>
            <c:extLst>
              <c:ext xmlns:c16="http://schemas.microsoft.com/office/drawing/2014/chart" uri="{C3380CC4-5D6E-409C-BE32-E72D297353CC}">
                <c16:uniqueId val="{0000002B-A9F5-48E2-BA55-696098F3E6AF}"/>
              </c:ext>
            </c:extLst>
          </c:dPt>
          <c:dPt>
            <c:idx val="22"/>
            <c:bubble3D val="0"/>
            <c:spPr>
              <a:solidFill>
                <a:schemeClr val="accent5">
                  <a:lumMod val="80000"/>
                </a:schemeClr>
              </a:solidFill>
              <a:ln w="19050">
                <a:solidFill>
                  <a:schemeClr val="lt1"/>
                </a:solidFill>
              </a:ln>
              <a:effectLst/>
            </c:spPr>
            <c:extLst>
              <c:ext xmlns:c16="http://schemas.microsoft.com/office/drawing/2014/chart" uri="{C3380CC4-5D6E-409C-BE32-E72D297353CC}">
                <c16:uniqueId val="{0000002D-A9F5-48E2-BA55-696098F3E6AF}"/>
              </c:ext>
            </c:extLst>
          </c:dPt>
          <c:dPt>
            <c:idx val="23"/>
            <c:bubble3D val="0"/>
            <c:spPr>
              <a:solidFill>
                <a:schemeClr val="accent6">
                  <a:lumMod val="80000"/>
                </a:schemeClr>
              </a:solidFill>
              <a:ln w="19050">
                <a:solidFill>
                  <a:schemeClr val="lt1"/>
                </a:solidFill>
              </a:ln>
              <a:effectLst/>
            </c:spPr>
            <c:extLst>
              <c:ext xmlns:c16="http://schemas.microsoft.com/office/drawing/2014/chart" uri="{C3380CC4-5D6E-409C-BE32-E72D297353CC}">
                <c16:uniqueId val="{0000002F-A9F5-48E2-BA55-696098F3E6AF}"/>
              </c:ext>
            </c:extLst>
          </c:dPt>
          <c:cat>
            <c:strRef>
              <c:f>Sheet1!$A$3:$A$26</c:f>
              <c:strCache>
                <c:ptCount val="24"/>
                <c:pt idx="0">
                  <c:v>USD</c:v>
                </c:pt>
                <c:pt idx="1">
                  <c:v>EUR</c:v>
                </c:pt>
                <c:pt idx="2">
                  <c:v>JPY</c:v>
                </c:pt>
                <c:pt idx="3">
                  <c:v>HKD</c:v>
                </c:pt>
                <c:pt idx="4">
                  <c:v>GBP</c:v>
                </c:pt>
                <c:pt idx="5">
                  <c:v>AUD</c:v>
                </c:pt>
                <c:pt idx="6">
                  <c:v>NZD</c:v>
                </c:pt>
                <c:pt idx="7">
                  <c:v>SGD</c:v>
                </c:pt>
                <c:pt idx="8">
                  <c:v>CHF</c:v>
                </c:pt>
                <c:pt idx="9">
                  <c:v>CAD</c:v>
                </c:pt>
                <c:pt idx="10">
                  <c:v>MYR</c:v>
                </c:pt>
                <c:pt idx="11">
                  <c:v>RUB</c:v>
                </c:pt>
                <c:pt idx="12">
                  <c:v>ZAR</c:v>
                </c:pt>
                <c:pt idx="13">
                  <c:v>KRW</c:v>
                </c:pt>
                <c:pt idx="14">
                  <c:v>AED</c:v>
                </c:pt>
                <c:pt idx="15">
                  <c:v>SAR</c:v>
                </c:pt>
                <c:pt idx="16">
                  <c:v>HUF</c:v>
                </c:pt>
                <c:pt idx="17">
                  <c:v>PLN</c:v>
                </c:pt>
                <c:pt idx="18">
                  <c:v>DKK</c:v>
                </c:pt>
                <c:pt idx="19">
                  <c:v>SEK</c:v>
                </c:pt>
                <c:pt idx="20">
                  <c:v>NOK</c:v>
                </c:pt>
                <c:pt idx="21">
                  <c:v>TRY</c:v>
                </c:pt>
                <c:pt idx="22">
                  <c:v>MXN</c:v>
                </c:pt>
                <c:pt idx="23">
                  <c:v>THB</c:v>
                </c:pt>
              </c:strCache>
            </c:strRef>
          </c:cat>
          <c:val>
            <c:numRef>
              <c:f>Sheet1!$B$3:$B$26</c:f>
              <c:numCache>
                <c:formatCode>General</c:formatCode>
                <c:ptCount val="24"/>
                <c:pt idx="0">
                  <c:v>0.1988</c:v>
                </c:pt>
                <c:pt idx="1">
                  <c:v>0.1845</c:v>
                </c:pt>
                <c:pt idx="2">
                  <c:v>0.1076</c:v>
                </c:pt>
                <c:pt idx="3">
                  <c:v>3.4599999999999999E-2</c:v>
                </c:pt>
                <c:pt idx="4">
                  <c:v>3.1300000000000001E-2</c:v>
                </c:pt>
                <c:pt idx="5">
                  <c:v>5.7099999999999998E-2</c:v>
                </c:pt>
                <c:pt idx="6">
                  <c:v>6.1000000000000004E-3</c:v>
                </c:pt>
                <c:pt idx="7">
                  <c:v>3.0200000000000001E-2</c:v>
                </c:pt>
                <c:pt idx="8">
                  <c:v>7.6E-3</c:v>
                </c:pt>
                <c:pt idx="9">
                  <c:v>2.1700000000000001E-2</c:v>
                </c:pt>
                <c:pt idx="10">
                  <c:v>4.4400000000000002E-2</c:v>
                </c:pt>
                <c:pt idx="11">
                  <c:v>3.6600000000000001E-2</c:v>
                </c:pt>
                <c:pt idx="12">
                  <c:v>1.21E-2</c:v>
                </c:pt>
                <c:pt idx="13">
                  <c:v>9.6699999999999994E-2</c:v>
                </c:pt>
                <c:pt idx="14">
                  <c:v>1.67E-2</c:v>
                </c:pt>
                <c:pt idx="15">
                  <c:v>2.2800000000000001E-2</c:v>
                </c:pt>
                <c:pt idx="16">
                  <c:v>4.0000000000000001E-3</c:v>
                </c:pt>
                <c:pt idx="17">
                  <c:v>1.0500000000000001E-2</c:v>
                </c:pt>
                <c:pt idx="18">
                  <c:v>4.5999999999999999E-3</c:v>
                </c:pt>
                <c:pt idx="19">
                  <c:v>6.1000000000000004E-3</c:v>
                </c:pt>
                <c:pt idx="20">
                  <c:v>3.7000000000000002E-3</c:v>
                </c:pt>
                <c:pt idx="21">
                  <c:v>8.2000000000000007E-3</c:v>
                </c:pt>
                <c:pt idx="22">
                  <c:v>2.06E-2</c:v>
                </c:pt>
                <c:pt idx="23">
                  <c:v>3.3500000000000002E-2</c:v>
                </c:pt>
              </c:numCache>
            </c:numRef>
          </c:val>
          <c:extLst>
            <c:ext xmlns:c16="http://schemas.microsoft.com/office/drawing/2014/chart" uri="{C3380CC4-5D6E-409C-BE32-E72D297353CC}">
              <c16:uniqueId val="{00000000-9ADB-4A19-B41C-F9404E6DCB38}"/>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5BF13E-0A9F-7A42-B666-707E8C2C3FC9}" type="datetimeFigureOut">
              <a:rPr lang="en-US" smtClean="0"/>
              <a:t>10/7/2025</a:t>
            </a:fld>
            <a:endParaRPr lang="en-US"/>
          </a:p>
        </p:txBody>
      </p:sp>
      <p:sp>
        <p:nvSpPr>
          <p:cNvPr id="4" name="Slide Image Placehold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33770A-0522-EE44-9D17-01699D29C038}" type="slidenum">
              <a:rPr lang="en-US" smtClean="0"/>
              <a:t>‹#›</a:t>
            </a:fld>
            <a:endParaRPr lang="en-US"/>
          </a:p>
        </p:txBody>
      </p:sp>
    </p:spTree>
    <p:extLst>
      <p:ext uri="{BB962C8B-B14F-4D97-AF65-F5344CB8AC3E}">
        <p14:creationId xmlns:p14="http://schemas.microsoft.com/office/powerpoint/2010/main" val="3919861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33770A-0522-EE44-9D17-01699D29C038}" type="slidenum">
              <a:rPr lang="en-US" smtClean="0"/>
              <a:t>4</a:t>
            </a:fld>
            <a:endParaRPr lang="en-US"/>
          </a:p>
        </p:txBody>
      </p:sp>
    </p:spTree>
    <p:extLst>
      <p:ext uri="{BB962C8B-B14F-4D97-AF65-F5344CB8AC3E}">
        <p14:creationId xmlns:p14="http://schemas.microsoft.com/office/powerpoint/2010/main" val="16621173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9EA737-26A3-7F4D-9FE4-01A3EC7EBC5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208"/>
          <a:stretch/>
        </p:blipFill>
        <p:spPr>
          <a:xfrm>
            <a:off x="0" y="0"/>
            <a:ext cx="9919803" cy="6858002"/>
          </a:xfrm>
          <a:prstGeom prst="rect">
            <a:avLst/>
          </a:prstGeom>
        </p:spPr>
      </p:pic>
      <p:sp>
        <p:nvSpPr>
          <p:cNvPr id="14" name="Date">
            <a:extLst>
              <a:ext uri="{FF2B5EF4-FFF2-40B4-BE49-F238E27FC236}">
                <a16:creationId xmlns:a16="http://schemas.microsoft.com/office/drawing/2014/main" id="{AB2A5CAA-6849-074F-AEE6-2652D32676B4}"/>
              </a:ext>
            </a:extLst>
          </p:cNvPr>
          <p:cNvSpPr>
            <a:spLocks noGrp="1"/>
          </p:cNvSpPr>
          <p:nvPr>
            <p:ph type="body" sz="quarter" idx="13" hasCustomPrompt="1"/>
          </p:nvPr>
        </p:nvSpPr>
        <p:spPr>
          <a:xfrm>
            <a:off x="6821403" y="5748376"/>
            <a:ext cx="2619788" cy="246221"/>
          </a:xfrm>
        </p:spPr>
        <p:txBody>
          <a:bodyPr/>
          <a:lstStyle>
            <a:lvl1pPr marL="0" indent="0" algn="r" fontAlgn="b">
              <a:buNone/>
              <a:defRPr sz="1600" b="0" i="0" cap="all" spc="100" baseline="0">
                <a:solidFill>
                  <a:schemeClr val="tx1">
                    <a:lumMod val="25000"/>
                    <a:lumOff val="75000"/>
                  </a:schemeClr>
                </a:solidFill>
                <a:latin typeface="+mj-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a:t>Date </a:t>
            </a:r>
          </a:p>
        </p:txBody>
      </p:sp>
      <p:sp>
        <p:nvSpPr>
          <p:cNvPr id="13" name="Name 3">
            <a:extLst>
              <a:ext uri="{FF2B5EF4-FFF2-40B4-BE49-F238E27FC236}">
                <a16:creationId xmlns:a16="http://schemas.microsoft.com/office/drawing/2014/main" id="{B0A01171-0C95-0649-9A4B-BFE5CD9C1AAB}"/>
              </a:ext>
            </a:extLst>
          </p:cNvPr>
          <p:cNvSpPr>
            <a:spLocks noGrp="1"/>
          </p:cNvSpPr>
          <p:nvPr>
            <p:ph type="body" sz="quarter" idx="12" hasCustomPrompt="1"/>
          </p:nvPr>
        </p:nvSpPr>
        <p:spPr>
          <a:xfrm>
            <a:off x="3639302" y="6117708"/>
            <a:ext cx="2619788" cy="430887"/>
          </a:xfrm>
        </p:spPr>
        <p:txBody>
          <a:bodyPr/>
          <a:lstStyle>
            <a:lvl1pPr marL="0" indent="0" algn="ctr">
              <a:spcAft>
                <a:spcPts val="0"/>
              </a:spcAft>
              <a:buNone/>
              <a:defRPr sz="1400" b="0">
                <a:solidFill>
                  <a:schemeClr val="bg1"/>
                </a:solidFill>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a:t>Presenter Name Three</a:t>
            </a:r>
          </a:p>
          <a:p>
            <a:pPr lvl="0"/>
            <a:r>
              <a:rPr lang="en-US" dirty="0"/>
              <a:t>Job Title</a:t>
            </a:r>
          </a:p>
        </p:txBody>
      </p:sp>
      <p:sp>
        <p:nvSpPr>
          <p:cNvPr id="11" name="Name 2">
            <a:extLst>
              <a:ext uri="{FF2B5EF4-FFF2-40B4-BE49-F238E27FC236}">
                <a16:creationId xmlns:a16="http://schemas.microsoft.com/office/drawing/2014/main" id="{FEE53DEA-97EC-6B4C-A05E-05736964EC83}"/>
              </a:ext>
            </a:extLst>
          </p:cNvPr>
          <p:cNvSpPr>
            <a:spLocks noGrp="1"/>
          </p:cNvSpPr>
          <p:nvPr>
            <p:ph type="body" sz="quarter" idx="11" hasCustomPrompt="1"/>
          </p:nvPr>
        </p:nvSpPr>
        <p:spPr>
          <a:xfrm>
            <a:off x="6821403" y="6117708"/>
            <a:ext cx="2619788" cy="430887"/>
          </a:xfrm>
        </p:spPr>
        <p:txBody>
          <a:bodyPr/>
          <a:lstStyle>
            <a:lvl1pPr marL="0" indent="0" algn="r">
              <a:spcAft>
                <a:spcPts val="0"/>
              </a:spcAft>
              <a:buNone/>
              <a:defRPr sz="1400" b="0">
                <a:solidFill>
                  <a:schemeClr val="bg1"/>
                </a:solidFill>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a:t>Presenter Name Two</a:t>
            </a:r>
          </a:p>
          <a:p>
            <a:pPr lvl="0"/>
            <a:r>
              <a:rPr lang="en-US"/>
              <a:t>Job Title</a:t>
            </a:r>
          </a:p>
        </p:txBody>
      </p:sp>
      <p:sp>
        <p:nvSpPr>
          <p:cNvPr id="9" name="Name 1">
            <a:extLst>
              <a:ext uri="{FF2B5EF4-FFF2-40B4-BE49-F238E27FC236}">
                <a16:creationId xmlns:a16="http://schemas.microsoft.com/office/drawing/2014/main" id="{7D76FDFA-360A-4E1D-8E68-C41A237A2273}"/>
              </a:ext>
            </a:extLst>
          </p:cNvPr>
          <p:cNvSpPr>
            <a:spLocks noGrp="1"/>
          </p:cNvSpPr>
          <p:nvPr>
            <p:ph type="body" sz="quarter" idx="10" hasCustomPrompt="1"/>
          </p:nvPr>
        </p:nvSpPr>
        <p:spPr>
          <a:xfrm>
            <a:off x="457200" y="6128080"/>
            <a:ext cx="2619788" cy="430887"/>
          </a:xfrm>
        </p:spPr>
        <p:txBody>
          <a:bodyPr/>
          <a:lstStyle>
            <a:lvl1pPr marL="0" indent="0">
              <a:spcAft>
                <a:spcPts val="0"/>
              </a:spcAft>
              <a:buNone/>
              <a:defRPr sz="1400" b="0">
                <a:solidFill>
                  <a:schemeClr val="bg1"/>
                </a:solidFill>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a:t>Presenter Name One</a:t>
            </a:r>
          </a:p>
          <a:p>
            <a:pPr lvl="0"/>
            <a:r>
              <a:rPr lang="en-US" dirty="0"/>
              <a:t>Job Title</a:t>
            </a:r>
          </a:p>
        </p:txBody>
      </p:sp>
      <p:sp>
        <p:nvSpPr>
          <p:cNvPr id="10" name="Title">
            <a:extLst>
              <a:ext uri="{FF2B5EF4-FFF2-40B4-BE49-F238E27FC236}">
                <a16:creationId xmlns:a16="http://schemas.microsoft.com/office/drawing/2014/main" id="{527E1552-E90D-4F57-96D1-C05313AFBBA3}"/>
              </a:ext>
            </a:extLst>
          </p:cNvPr>
          <p:cNvSpPr>
            <a:spLocks noGrp="1"/>
          </p:cNvSpPr>
          <p:nvPr>
            <p:ph type="ctrTitle" hasCustomPrompt="1"/>
          </p:nvPr>
        </p:nvSpPr>
        <p:spPr>
          <a:xfrm>
            <a:off x="461005" y="5647325"/>
            <a:ext cx="6987102" cy="398571"/>
          </a:xfrm>
          <a:prstGeom prst="rect">
            <a:avLst/>
          </a:prstGeom>
        </p:spPr>
        <p:txBody>
          <a:bodyPr wrap="square" lIns="0" tIns="0" rIns="0" bIns="0">
            <a:spAutoFit/>
          </a:bodyPr>
          <a:lstStyle>
            <a:lvl1pPr>
              <a:defRPr sz="2800" b="0" i="0" kern="1200" cap="all" spc="150" baseline="0">
                <a:solidFill>
                  <a:srgbClr val="FFFFFF"/>
                </a:solidFill>
                <a:latin typeface="+mj-lt"/>
                <a:ea typeface="+mn-ea"/>
                <a:cs typeface="Arial" panose="020B0604020202020204" pitchFamily="34" charset="0"/>
              </a:defRPr>
            </a:lvl1pPr>
          </a:lstStyle>
          <a:p>
            <a:r>
              <a:rPr lang="en-US" dirty="0"/>
              <a:t>Click to edit title</a:t>
            </a:r>
            <a:endParaRPr dirty="0"/>
          </a:p>
        </p:txBody>
      </p:sp>
      <p:sp>
        <p:nvSpPr>
          <p:cNvPr id="8" name="_Footer Line">
            <a:extLst>
              <a:ext uri="{FF2B5EF4-FFF2-40B4-BE49-F238E27FC236}">
                <a16:creationId xmlns:a16="http://schemas.microsoft.com/office/drawing/2014/main" id="{F9755F95-7D3C-4CAB-BE69-1CE668760B23}"/>
              </a:ext>
            </a:extLst>
          </p:cNvPr>
          <p:cNvSpPr/>
          <p:nvPr userDrawn="1"/>
        </p:nvSpPr>
        <p:spPr>
          <a:xfrm flipV="1">
            <a:off x="448056" y="6601213"/>
            <a:ext cx="9464040" cy="45719"/>
          </a:xfrm>
          <a:custGeom>
            <a:avLst/>
            <a:gdLst/>
            <a:ahLst/>
            <a:cxnLst/>
            <a:rect l="l" t="t" r="r" b="b"/>
            <a:pathLst>
              <a:path w="11595735">
                <a:moveTo>
                  <a:pt x="0" y="0"/>
                </a:moveTo>
                <a:lnTo>
                  <a:pt x="11595193" y="0"/>
                </a:lnTo>
              </a:path>
            </a:pathLst>
          </a:custGeom>
          <a:ln w="38100">
            <a:solidFill>
              <a:srgbClr val="D12E28"/>
            </a:solidFill>
          </a:ln>
        </p:spPr>
        <p:txBody>
          <a:bodyPr wrap="square" lIns="0" tIns="0" rIns="0" bIns="0" rtlCol="0"/>
          <a:lstStyle/>
          <a:p>
            <a:endParaRPr sz="1463"/>
          </a:p>
        </p:txBody>
      </p:sp>
      <p:pic>
        <p:nvPicPr>
          <p:cNvPr id="3" name="Picture 2">
            <a:extLst>
              <a:ext uri="{FF2B5EF4-FFF2-40B4-BE49-F238E27FC236}">
                <a16:creationId xmlns:a16="http://schemas.microsoft.com/office/drawing/2014/main" id="{FC509157-F01A-FC4C-B6F4-7399574E8BB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79568" y="500152"/>
            <a:ext cx="2861624" cy="645965"/>
          </a:xfrm>
          <a:prstGeom prst="rect">
            <a:avLst/>
          </a:prstGeom>
        </p:spPr>
      </p:pic>
    </p:spTree>
    <p:extLst>
      <p:ext uri="{BB962C8B-B14F-4D97-AF65-F5344CB8AC3E}">
        <p14:creationId xmlns:p14="http://schemas.microsoft.com/office/powerpoint/2010/main" val="3044895840"/>
      </p:ext>
    </p:extLst>
  </p:cSld>
  <p:clrMapOvr>
    <a:masterClrMapping/>
  </p:clrMapOvr>
  <p:extLst>
    <p:ext uri="{DCECCB84-F9BA-43D5-87BE-67443E8EF086}">
      <p15:sldGuideLst xmlns:p15="http://schemas.microsoft.com/office/powerpoint/2012/main">
        <p15:guide id="1" orient="horz" pos="2160">
          <p15:clr>
            <a:srgbClr val="FBAE40"/>
          </p15:clr>
        </p15:guide>
        <p15:guide id="2" pos="3120">
          <p15:clr>
            <a:srgbClr val="FBAE40"/>
          </p15:clr>
        </p15:guide>
        <p15:guide id="3" pos="5952">
          <p15:clr>
            <a:srgbClr val="FBAE40"/>
          </p15:clr>
        </p15:guide>
        <p15:guide id="4" pos="288">
          <p15:clr>
            <a:srgbClr val="FBAE40"/>
          </p15:clr>
        </p15:guide>
        <p15:guide id="5" orient="horz" pos="3884">
          <p15:clr>
            <a:srgbClr val="FBAE40"/>
          </p15:clr>
        </p15:guide>
        <p15:guide id="6" pos="4299">
          <p15:clr>
            <a:srgbClr val="FBAE40"/>
          </p15:clr>
        </p15:guide>
        <p15:guide id="7" orient="horz" pos="378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2:3 w Titles">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7 October 2025</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3" name="Source R">
            <a:extLst>
              <a:ext uri="{FF2B5EF4-FFF2-40B4-BE49-F238E27FC236}">
                <a16:creationId xmlns:a16="http://schemas.microsoft.com/office/drawing/2014/main" id="{C3DB9943-119F-984B-8ED3-6EE86D1DE50B}"/>
              </a:ext>
            </a:extLst>
          </p:cNvPr>
          <p:cNvSpPr>
            <a:spLocks noGrp="1"/>
          </p:cNvSpPr>
          <p:nvPr>
            <p:ph type="body" sz="quarter" idx="19" hasCustomPrompt="1"/>
          </p:nvPr>
        </p:nvSpPr>
        <p:spPr>
          <a:xfrm>
            <a:off x="4318000" y="6096000"/>
            <a:ext cx="4831309"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R">
            <a:extLst>
              <a:ext uri="{FF2B5EF4-FFF2-40B4-BE49-F238E27FC236}">
                <a16:creationId xmlns:a16="http://schemas.microsoft.com/office/drawing/2014/main" id="{543909AF-8B05-5844-80EF-8F9D4B76D9F8}"/>
              </a:ext>
            </a:extLst>
          </p:cNvPr>
          <p:cNvSpPr>
            <a:spLocks noGrp="1"/>
          </p:cNvSpPr>
          <p:nvPr>
            <p:ph sz="quarter" idx="18"/>
          </p:nvPr>
        </p:nvSpPr>
        <p:spPr>
          <a:xfrm>
            <a:off x="4318001" y="1947672"/>
            <a:ext cx="4831310" cy="40767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Title R">
            <a:extLst>
              <a:ext uri="{FF2B5EF4-FFF2-40B4-BE49-F238E27FC236}">
                <a16:creationId xmlns:a16="http://schemas.microsoft.com/office/drawing/2014/main" id="{969BAB22-3881-1647-9B70-AC28B0309879}"/>
              </a:ext>
            </a:extLst>
          </p:cNvPr>
          <p:cNvSpPr>
            <a:spLocks noGrp="1"/>
          </p:cNvSpPr>
          <p:nvPr>
            <p:ph type="body" sz="quarter" idx="17" hasCustomPrompt="1"/>
          </p:nvPr>
        </p:nvSpPr>
        <p:spPr>
          <a:xfrm>
            <a:off x="4318000" y="1714500"/>
            <a:ext cx="4806949"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11" name="Source L">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1" y="6096000"/>
            <a:ext cx="3189835"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9" name="Content L">
            <a:extLst>
              <a:ext uri="{FF2B5EF4-FFF2-40B4-BE49-F238E27FC236}">
                <a16:creationId xmlns:a16="http://schemas.microsoft.com/office/drawing/2014/main" id="{328305BF-4AD3-6846-B7C2-8E398600181F}"/>
              </a:ext>
            </a:extLst>
          </p:cNvPr>
          <p:cNvSpPr>
            <a:spLocks noGrp="1"/>
          </p:cNvSpPr>
          <p:nvPr>
            <p:ph sz="quarter" idx="14"/>
          </p:nvPr>
        </p:nvSpPr>
        <p:spPr>
          <a:xfrm>
            <a:off x="977901" y="1943100"/>
            <a:ext cx="3189836" cy="40767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Title L">
            <a:extLst>
              <a:ext uri="{FF2B5EF4-FFF2-40B4-BE49-F238E27FC236}">
                <a16:creationId xmlns:a16="http://schemas.microsoft.com/office/drawing/2014/main" id="{5BDB1154-668F-EE4D-9A5F-2C3D0C9C7AD3}"/>
              </a:ext>
            </a:extLst>
          </p:cNvPr>
          <p:cNvSpPr>
            <a:spLocks noGrp="1"/>
          </p:cNvSpPr>
          <p:nvPr>
            <p:ph type="body" sz="quarter" idx="16" hasCustomPrompt="1"/>
          </p:nvPr>
        </p:nvSpPr>
        <p:spPr>
          <a:xfrm>
            <a:off x="977899" y="1714500"/>
            <a:ext cx="3175001"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430820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Long">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7 October 2025</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1" name="Source">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1" y="6096000"/>
            <a:ext cx="8147048"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Bottom">
            <a:extLst>
              <a:ext uri="{FF2B5EF4-FFF2-40B4-BE49-F238E27FC236}">
                <a16:creationId xmlns:a16="http://schemas.microsoft.com/office/drawing/2014/main" id="{543909AF-8B05-5844-80EF-8F9D4B76D9F8}"/>
              </a:ext>
            </a:extLst>
          </p:cNvPr>
          <p:cNvSpPr>
            <a:spLocks noGrp="1"/>
          </p:cNvSpPr>
          <p:nvPr>
            <p:ph sz="quarter" idx="18"/>
          </p:nvPr>
        </p:nvSpPr>
        <p:spPr>
          <a:xfrm>
            <a:off x="977901" y="3934984"/>
            <a:ext cx="8147049" cy="2089387"/>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Top">
            <a:extLst>
              <a:ext uri="{FF2B5EF4-FFF2-40B4-BE49-F238E27FC236}">
                <a16:creationId xmlns:a16="http://schemas.microsoft.com/office/drawing/2014/main" id="{328305BF-4AD3-6846-B7C2-8E398600181F}"/>
              </a:ext>
            </a:extLst>
          </p:cNvPr>
          <p:cNvSpPr>
            <a:spLocks noGrp="1"/>
          </p:cNvSpPr>
          <p:nvPr>
            <p:ph sz="quarter" idx="14"/>
          </p:nvPr>
        </p:nvSpPr>
        <p:spPr>
          <a:xfrm>
            <a:off x="977900" y="1714500"/>
            <a:ext cx="8147050" cy="2119313"/>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1054495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Long w Titles">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7 October 2025</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1" name="Source">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0" y="6096000"/>
            <a:ext cx="8147049"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Bottom">
            <a:extLst>
              <a:ext uri="{FF2B5EF4-FFF2-40B4-BE49-F238E27FC236}">
                <a16:creationId xmlns:a16="http://schemas.microsoft.com/office/drawing/2014/main" id="{543909AF-8B05-5844-80EF-8F9D4B76D9F8}"/>
              </a:ext>
            </a:extLst>
          </p:cNvPr>
          <p:cNvSpPr>
            <a:spLocks noGrp="1"/>
          </p:cNvSpPr>
          <p:nvPr>
            <p:ph sz="quarter" idx="18"/>
          </p:nvPr>
        </p:nvSpPr>
        <p:spPr>
          <a:xfrm>
            <a:off x="977901" y="4159566"/>
            <a:ext cx="8147049" cy="1864805"/>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Title Bottom">
            <a:extLst>
              <a:ext uri="{FF2B5EF4-FFF2-40B4-BE49-F238E27FC236}">
                <a16:creationId xmlns:a16="http://schemas.microsoft.com/office/drawing/2014/main" id="{969BAB22-3881-1647-9B70-AC28B0309879}"/>
              </a:ext>
            </a:extLst>
          </p:cNvPr>
          <p:cNvSpPr>
            <a:spLocks noGrp="1"/>
          </p:cNvSpPr>
          <p:nvPr>
            <p:ph type="body" sz="quarter" idx="17" hasCustomPrompt="1"/>
          </p:nvPr>
        </p:nvSpPr>
        <p:spPr>
          <a:xfrm>
            <a:off x="993775" y="3934985"/>
            <a:ext cx="8131174"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9" name="Content Top">
            <a:extLst>
              <a:ext uri="{FF2B5EF4-FFF2-40B4-BE49-F238E27FC236}">
                <a16:creationId xmlns:a16="http://schemas.microsoft.com/office/drawing/2014/main" id="{328305BF-4AD3-6846-B7C2-8E398600181F}"/>
              </a:ext>
            </a:extLst>
          </p:cNvPr>
          <p:cNvSpPr>
            <a:spLocks noGrp="1"/>
          </p:cNvSpPr>
          <p:nvPr>
            <p:ph sz="quarter" idx="14"/>
          </p:nvPr>
        </p:nvSpPr>
        <p:spPr>
          <a:xfrm>
            <a:off x="977900" y="1943100"/>
            <a:ext cx="8147050" cy="1890713"/>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Title Top">
            <a:extLst>
              <a:ext uri="{FF2B5EF4-FFF2-40B4-BE49-F238E27FC236}">
                <a16:creationId xmlns:a16="http://schemas.microsoft.com/office/drawing/2014/main" id="{5BDB1154-668F-EE4D-9A5F-2C3D0C9C7AD3}"/>
              </a:ext>
            </a:extLst>
          </p:cNvPr>
          <p:cNvSpPr>
            <a:spLocks noGrp="1"/>
          </p:cNvSpPr>
          <p:nvPr>
            <p:ph type="body" sz="quarter" idx="16" hasCustomPrompt="1"/>
          </p:nvPr>
        </p:nvSpPr>
        <p:spPr>
          <a:xfrm>
            <a:off x="977900" y="1714500"/>
            <a:ext cx="8147050"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39580991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Long w Top Title">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7 October 2025</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1" name="Source">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0" y="6096000"/>
            <a:ext cx="8147049"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Bottom">
            <a:extLst>
              <a:ext uri="{FF2B5EF4-FFF2-40B4-BE49-F238E27FC236}">
                <a16:creationId xmlns:a16="http://schemas.microsoft.com/office/drawing/2014/main" id="{543909AF-8B05-5844-80EF-8F9D4B76D9F8}"/>
              </a:ext>
            </a:extLst>
          </p:cNvPr>
          <p:cNvSpPr>
            <a:spLocks noGrp="1"/>
          </p:cNvSpPr>
          <p:nvPr>
            <p:ph sz="quarter" idx="18"/>
          </p:nvPr>
        </p:nvSpPr>
        <p:spPr>
          <a:xfrm>
            <a:off x="977901" y="4025472"/>
            <a:ext cx="8147049" cy="19989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Top">
            <a:extLst>
              <a:ext uri="{FF2B5EF4-FFF2-40B4-BE49-F238E27FC236}">
                <a16:creationId xmlns:a16="http://schemas.microsoft.com/office/drawing/2014/main" id="{328305BF-4AD3-6846-B7C2-8E398600181F}"/>
              </a:ext>
            </a:extLst>
          </p:cNvPr>
          <p:cNvSpPr>
            <a:spLocks noGrp="1"/>
          </p:cNvSpPr>
          <p:nvPr>
            <p:ph sz="quarter" idx="14"/>
          </p:nvPr>
        </p:nvSpPr>
        <p:spPr>
          <a:xfrm>
            <a:off x="977900" y="1943099"/>
            <a:ext cx="8147050" cy="1981201"/>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Title Top">
            <a:extLst>
              <a:ext uri="{FF2B5EF4-FFF2-40B4-BE49-F238E27FC236}">
                <a16:creationId xmlns:a16="http://schemas.microsoft.com/office/drawing/2014/main" id="{5BDB1154-668F-EE4D-9A5F-2C3D0C9C7AD3}"/>
              </a:ext>
            </a:extLst>
          </p:cNvPr>
          <p:cNvSpPr>
            <a:spLocks noGrp="1"/>
          </p:cNvSpPr>
          <p:nvPr>
            <p:ph type="body" sz="quarter" idx="16" hasCustomPrompt="1"/>
          </p:nvPr>
        </p:nvSpPr>
        <p:spPr>
          <a:xfrm>
            <a:off x="977900" y="1714500"/>
            <a:ext cx="8147050"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9229811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Long 3:2">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7 October 2025</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1" name="Source">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1" y="6096000"/>
            <a:ext cx="8147048"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Bottom">
            <a:extLst>
              <a:ext uri="{FF2B5EF4-FFF2-40B4-BE49-F238E27FC236}">
                <a16:creationId xmlns:a16="http://schemas.microsoft.com/office/drawing/2014/main" id="{543909AF-8B05-5844-80EF-8F9D4B76D9F8}"/>
              </a:ext>
            </a:extLst>
          </p:cNvPr>
          <p:cNvSpPr>
            <a:spLocks noGrp="1"/>
          </p:cNvSpPr>
          <p:nvPr>
            <p:ph sz="quarter" idx="18"/>
          </p:nvPr>
        </p:nvSpPr>
        <p:spPr>
          <a:xfrm>
            <a:off x="977901" y="4351338"/>
            <a:ext cx="8147049" cy="1673033"/>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Top">
            <a:extLst>
              <a:ext uri="{FF2B5EF4-FFF2-40B4-BE49-F238E27FC236}">
                <a16:creationId xmlns:a16="http://schemas.microsoft.com/office/drawing/2014/main" id="{328305BF-4AD3-6846-B7C2-8E398600181F}"/>
              </a:ext>
            </a:extLst>
          </p:cNvPr>
          <p:cNvSpPr>
            <a:spLocks noGrp="1"/>
          </p:cNvSpPr>
          <p:nvPr>
            <p:ph sz="quarter" idx="14"/>
          </p:nvPr>
        </p:nvSpPr>
        <p:spPr>
          <a:xfrm>
            <a:off x="977900" y="1714500"/>
            <a:ext cx="8147050" cy="2549525"/>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10005823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Long 3:2 w Titles">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7 October 2025</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1" name="Source">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0" y="6096000"/>
            <a:ext cx="8147049"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Bottom">
            <a:extLst>
              <a:ext uri="{FF2B5EF4-FFF2-40B4-BE49-F238E27FC236}">
                <a16:creationId xmlns:a16="http://schemas.microsoft.com/office/drawing/2014/main" id="{543909AF-8B05-5844-80EF-8F9D4B76D9F8}"/>
              </a:ext>
            </a:extLst>
          </p:cNvPr>
          <p:cNvSpPr>
            <a:spLocks noGrp="1"/>
          </p:cNvSpPr>
          <p:nvPr>
            <p:ph sz="quarter" idx="18"/>
          </p:nvPr>
        </p:nvSpPr>
        <p:spPr>
          <a:xfrm>
            <a:off x="977901" y="4583113"/>
            <a:ext cx="8147049" cy="1441258"/>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Title Bottom">
            <a:extLst>
              <a:ext uri="{FF2B5EF4-FFF2-40B4-BE49-F238E27FC236}">
                <a16:creationId xmlns:a16="http://schemas.microsoft.com/office/drawing/2014/main" id="{969BAB22-3881-1647-9B70-AC28B0309879}"/>
              </a:ext>
            </a:extLst>
          </p:cNvPr>
          <p:cNvSpPr>
            <a:spLocks noGrp="1"/>
          </p:cNvSpPr>
          <p:nvPr>
            <p:ph type="body" sz="quarter" idx="17" hasCustomPrompt="1"/>
          </p:nvPr>
        </p:nvSpPr>
        <p:spPr>
          <a:xfrm>
            <a:off x="993776" y="4355673"/>
            <a:ext cx="8131174"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9" name="Content Top">
            <a:extLst>
              <a:ext uri="{FF2B5EF4-FFF2-40B4-BE49-F238E27FC236}">
                <a16:creationId xmlns:a16="http://schemas.microsoft.com/office/drawing/2014/main" id="{328305BF-4AD3-6846-B7C2-8E398600181F}"/>
              </a:ext>
            </a:extLst>
          </p:cNvPr>
          <p:cNvSpPr>
            <a:spLocks noGrp="1"/>
          </p:cNvSpPr>
          <p:nvPr>
            <p:ph sz="quarter" idx="14"/>
          </p:nvPr>
        </p:nvSpPr>
        <p:spPr>
          <a:xfrm>
            <a:off x="977900" y="1943100"/>
            <a:ext cx="8147050" cy="2320925"/>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Title Top">
            <a:extLst>
              <a:ext uri="{FF2B5EF4-FFF2-40B4-BE49-F238E27FC236}">
                <a16:creationId xmlns:a16="http://schemas.microsoft.com/office/drawing/2014/main" id="{5BDB1154-668F-EE4D-9A5F-2C3D0C9C7AD3}"/>
              </a:ext>
            </a:extLst>
          </p:cNvPr>
          <p:cNvSpPr>
            <a:spLocks noGrp="1"/>
          </p:cNvSpPr>
          <p:nvPr>
            <p:ph type="body" sz="quarter" idx="16" hasCustomPrompt="1"/>
          </p:nvPr>
        </p:nvSpPr>
        <p:spPr>
          <a:xfrm>
            <a:off x="977900" y="1714500"/>
            <a:ext cx="8147050"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6270618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Long 3:2 w Top Title">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7 October 2025</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1" name="Source">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0" y="6096000"/>
            <a:ext cx="8147049"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Bottom">
            <a:extLst>
              <a:ext uri="{FF2B5EF4-FFF2-40B4-BE49-F238E27FC236}">
                <a16:creationId xmlns:a16="http://schemas.microsoft.com/office/drawing/2014/main" id="{543909AF-8B05-5844-80EF-8F9D4B76D9F8}"/>
              </a:ext>
            </a:extLst>
          </p:cNvPr>
          <p:cNvSpPr>
            <a:spLocks noGrp="1"/>
          </p:cNvSpPr>
          <p:nvPr>
            <p:ph sz="quarter" idx="18"/>
          </p:nvPr>
        </p:nvSpPr>
        <p:spPr>
          <a:xfrm>
            <a:off x="977901" y="4351338"/>
            <a:ext cx="8147049" cy="1673034"/>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Top">
            <a:extLst>
              <a:ext uri="{FF2B5EF4-FFF2-40B4-BE49-F238E27FC236}">
                <a16:creationId xmlns:a16="http://schemas.microsoft.com/office/drawing/2014/main" id="{328305BF-4AD3-6846-B7C2-8E398600181F}"/>
              </a:ext>
            </a:extLst>
          </p:cNvPr>
          <p:cNvSpPr>
            <a:spLocks noGrp="1"/>
          </p:cNvSpPr>
          <p:nvPr>
            <p:ph sz="quarter" idx="14"/>
          </p:nvPr>
        </p:nvSpPr>
        <p:spPr>
          <a:xfrm>
            <a:off x="977900" y="1943099"/>
            <a:ext cx="8147050" cy="2336611"/>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Title Top">
            <a:extLst>
              <a:ext uri="{FF2B5EF4-FFF2-40B4-BE49-F238E27FC236}">
                <a16:creationId xmlns:a16="http://schemas.microsoft.com/office/drawing/2014/main" id="{5BDB1154-668F-EE4D-9A5F-2C3D0C9C7AD3}"/>
              </a:ext>
            </a:extLst>
          </p:cNvPr>
          <p:cNvSpPr>
            <a:spLocks noGrp="1"/>
          </p:cNvSpPr>
          <p:nvPr>
            <p:ph type="body" sz="quarter" idx="16" hasCustomPrompt="1"/>
          </p:nvPr>
        </p:nvSpPr>
        <p:spPr>
          <a:xfrm>
            <a:off x="977900" y="1714500"/>
            <a:ext cx="8147050"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3486339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ong Chart and Table w Title">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7 October 2025</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1" name="Source">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0" y="6096000"/>
            <a:ext cx="8147049"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4" name="Table">
            <a:extLst>
              <a:ext uri="{FF2B5EF4-FFF2-40B4-BE49-F238E27FC236}">
                <a16:creationId xmlns:a16="http://schemas.microsoft.com/office/drawing/2014/main" id="{932B51FA-CE55-1B4B-AF5B-1B420C4A2AB3}"/>
              </a:ext>
            </a:extLst>
          </p:cNvPr>
          <p:cNvSpPr>
            <a:spLocks noGrp="1"/>
          </p:cNvSpPr>
          <p:nvPr>
            <p:ph type="tbl" sz="quarter" idx="18"/>
          </p:nvPr>
        </p:nvSpPr>
        <p:spPr>
          <a:xfrm>
            <a:off x="977900" y="4351338"/>
            <a:ext cx="8147048" cy="1668462"/>
          </a:xfrm>
          <a:solidFill>
            <a:schemeClr val="tx1">
              <a:lumMod val="10000"/>
              <a:lumOff val="90000"/>
            </a:schemeClr>
          </a:solidFill>
        </p:spPr>
        <p:txBody>
          <a:bodyPr/>
          <a:lstStyle/>
          <a:p>
            <a:r>
              <a:rPr lang="en-US"/>
              <a:t>Click icon to add table</a:t>
            </a:r>
          </a:p>
        </p:txBody>
      </p:sp>
      <p:sp>
        <p:nvSpPr>
          <p:cNvPr id="10" name="Chart">
            <a:extLst>
              <a:ext uri="{FF2B5EF4-FFF2-40B4-BE49-F238E27FC236}">
                <a16:creationId xmlns:a16="http://schemas.microsoft.com/office/drawing/2014/main" id="{2623D900-715A-3247-BE45-23EF1E657179}"/>
              </a:ext>
            </a:extLst>
          </p:cNvPr>
          <p:cNvSpPr>
            <a:spLocks noGrp="1"/>
          </p:cNvSpPr>
          <p:nvPr>
            <p:ph type="chart" sz="quarter" idx="17"/>
          </p:nvPr>
        </p:nvSpPr>
        <p:spPr>
          <a:xfrm>
            <a:off x="977900" y="1943100"/>
            <a:ext cx="8147048" cy="2408238"/>
          </a:xfrm>
          <a:solidFill>
            <a:schemeClr val="tx1">
              <a:lumMod val="10000"/>
              <a:lumOff val="90000"/>
            </a:schemeClr>
          </a:solidFill>
        </p:spPr>
        <p:txBody>
          <a:bodyPr/>
          <a:lstStyle/>
          <a:p>
            <a:r>
              <a:rPr lang="en-US"/>
              <a:t>Click icon to add chart</a:t>
            </a:r>
          </a:p>
        </p:txBody>
      </p:sp>
      <p:sp>
        <p:nvSpPr>
          <p:cNvPr id="8" name="Content Title Top">
            <a:extLst>
              <a:ext uri="{FF2B5EF4-FFF2-40B4-BE49-F238E27FC236}">
                <a16:creationId xmlns:a16="http://schemas.microsoft.com/office/drawing/2014/main" id="{5BDB1154-668F-EE4D-9A5F-2C3D0C9C7AD3}"/>
              </a:ext>
            </a:extLst>
          </p:cNvPr>
          <p:cNvSpPr>
            <a:spLocks noGrp="1"/>
          </p:cNvSpPr>
          <p:nvPr>
            <p:ph type="body" sz="quarter" idx="16" hasCustomPrompt="1"/>
          </p:nvPr>
        </p:nvSpPr>
        <p:spPr>
          <a:xfrm>
            <a:off x="977900" y="1714500"/>
            <a:ext cx="8147050"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3677933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_Page Number x">
            <a:extLst>
              <a:ext uri="{FF2B5EF4-FFF2-40B4-BE49-F238E27FC236}">
                <a16:creationId xmlns:a16="http://schemas.microsoft.com/office/drawing/2014/main" id="{71101D81-44FE-444A-B6A6-67FB57A1FCE9}"/>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5" name="Document Code">
            <a:extLst>
              <a:ext uri="{FF2B5EF4-FFF2-40B4-BE49-F238E27FC236}">
                <a16:creationId xmlns:a16="http://schemas.microsoft.com/office/drawing/2014/main" id="{D1C23FBC-08E2-A14E-8E07-5D8FB11170C0}"/>
              </a:ext>
            </a:extLst>
          </p:cNvPr>
          <p:cNvSpPr>
            <a:spLocks noGrp="1"/>
          </p:cNvSpPr>
          <p:nvPr>
            <p:ph type="ftr" sz="quarter" idx="12"/>
          </p:nvPr>
        </p:nvSpPr>
        <p:spPr/>
        <p:txBody>
          <a:bodyPr/>
          <a:lstStyle/>
          <a:p>
            <a:r>
              <a:rPr lang="en-US"/>
              <a:t>Document Code</a:t>
            </a:r>
            <a:endParaRPr lang="en-US" dirty="0"/>
          </a:p>
        </p:txBody>
      </p:sp>
      <p:sp>
        <p:nvSpPr>
          <p:cNvPr id="4" name="Date">
            <a:extLst>
              <a:ext uri="{FF2B5EF4-FFF2-40B4-BE49-F238E27FC236}">
                <a16:creationId xmlns:a16="http://schemas.microsoft.com/office/drawing/2014/main" id="{E1F41ACE-8251-D843-A62C-60D25FF2408B}"/>
              </a:ext>
            </a:extLst>
          </p:cNvPr>
          <p:cNvSpPr>
            <a:spLocks noGrp="1"/>
          </p:cNvSpPr>
          <p:nvPr>
            <p:ph type="dt" sz="half" idx="11"/>
          </p:nvPr>
        </p:nvSpPr>
        <p:spPr/>
        <p:txBody>
          <a:bodyPr/>
          <a:lstStyle/>
          <a:p>
            <a:fld id="{97556E8B-0A47-5B4E-9FDB-B8A05728CEB8}" type="datetime3">
              <a:rPr lang="en-US" smtClean="0"/>
              <a:pPr/>
              <a:t>7 October 2025</a:t>
            </a:fld>
            <a:endParaRPr lang="en-US" dirty="0"/>
          </a:p>
        </p:txBody>
      </p:sp>
      <p:sp>
        <p:nvSpPr>
          <p:cNvPr id="2" name="Title">
            <a:extLst>
              <a:ext uri="{FF2B5EF4-FFF2-40B4-BE49-F238E27FC236}">
                <a16:creationId xmlns:a16="http://schemas.microsoft.com/office/drawing/2014/main" id="{58FDDDF9-1A13-CF49-96FC-2EF22D0B46B1}"/>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30981752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w Takeaway">
    <p:spTree>
      <p:nvGrpSpPr>
        <p:cNvPr id="1" name=""/>
        <p:cNvGrpSpPr/>
        <p:nvPr/>
      </p:nvGrpSpPr>
      <p:grpSpPr>
        <a:xfrm>
          <a:off x="0" y="0"/>
          <a:ext cx="0" cy="0"/>
          <a:chOff x="0" y="0"/>
          <a:chExt cx="0" cy="0"/>
        </a:xfrm>
      </p:grpSpPr>
      <p:sp>
        <p:nvSpPr>
          <p:cNvPr id="3" name="_Page Number x">
            <a:extLst>
              <a:ext uri="{FF2B5EF4-FFF2-40B4-BE49-F238E27FC236}">
                <a16:creationId xmlns:a16="http://schemas.microsoft.com/office/drawing/2014/main" id="{71101D81-44FE-444A-B6A6-67FB57A1FCE9}"/>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5" name="Document Code">
            <a:extLst>
              <a:ext uri="{FF2B5EF4-FFF2-40B4-BE49-F238E27FC236}">
                <a16:creationId xmlns:a16="http://schemas.microsoft.com/office/drawing/2014/main" id="{D1C23FBC-08E2-A14E-8E07-5D8FB11170C0}"/>
              </a:ext>
            </a:extLst>
          </p:cNvPr>
          <p:cNvSpPr>
            <a:spLocks noGrp="1"/>
          </p:cNvSpPr>
          <p:nvPr>
            <p:ph type="ftr" sz="quarter" idx="12"/>
          </p:nvPr>
        </p:nvSpPr>
        <p:spPr/>
        <p:txBody>
          <a:bodyPr/>
          <a:lstStyle/>
          <a:p>
            <a:r>
              <a:rPr lang="en-US"/>
              <a:t>Document Code</a:t>
            </a:r>
            <a:endParaRPr lang="en-US" dirty="0"/>
          </a:p>
        </p:txBody>
      </p:sp>
      <p:sp>
        <p:nvSpPr>
          <p:cNvPr id="4" name="Date">
            <a:extLst>
              <a:ext uri="{FF2B5EF4-FFF2-40B4-BE49-F238E27FC236}">
                <a16:creationId xmlns:a16="http://schemas.microsoft.com/office/drawing/2014/main" id="{E1F41ACE-8251-D843-A62C-60D25FF2408B}"/>
              </a:ext>
            </a:extLst>
          </p:cNvPr>
          <p:cNvSpPr>
            <a:spLocks noGrp="1"/>
          </p:cNvSpPr>
          <p:nvPr>
            <p:ph type="dt" sz="half" idx="11"/>
          </p:nvPr>
        </p:nvSpPr>
        <p:spPr/>
        <p:txBody>
          <a:bodyPr/>
          <a:lstStyle/>
          <a:p>
            <a:fld id="{97556E8B-0A47-5B4E-9FDB-B8A05728CEB8}" type="datetime3">
              <a:rPr lang="en-US" smtClean="0"/>
              <a:pPr/>
              <a:t>7 October 2025</a:t>
            </a:fld>
            <a:endParaRPr lang="en-US" dirty="0"/>
          </a:p>
        </p:txBody>
      </p:sp>
      <p:sp>
        <p:nvSpPr>
          <p:cNvPr id="6" name="Takeaway">
            <a:extLst>
              <a:ext uri="{FF2B5EF4-FFF2-40B4-BE49-F238E27FC236}">
                <a16:creationId xmlns:a16="http://schemas.microsoft.com/office/drawing/2014/main" id="{42D88858-AD18-EF46-8120-719FF25E64F5}"/>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58FDDDF9-1A13-CF49-96FC-2EF22D0B46B1}"/>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4224211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B">
    <p:bg>
      <p:bgPr>
        <a:solidFill>
          <a:schemeClr val="bg1"/>
        </a:solidFill>
        <a:effectLst/>
      </p:bgPr>
    </p:bg>
    <p:spTree>
      <p:nvGrpSpPr>
        <p:cNvPr id="1" name=""/>
        <p:cNvGrpSpPr/>
        <p:nvPr/>
      </p:nvGrpSpPr>
      <p:grpSpPr>
        <a:xfrm>
          <a:off x="0" y="0"/>
          <a:ext cx="0" cy="0"/>
          <a:chOff x="0" y="0"/>
          <a:chExt cx="0" cy="0"/>
        </a:xfrm>
      </p:grpSpPr>
      <p:pic>
        <p:nvPicPr>
          <p:cNvPr id="3" name="_Background Picture">
            <a:extLst>
              <a:ext uri="{FF2B5EF4-FFF2-40B4-BE49-F238E27FC236}">
                <a16:creationId xmlns:a16="http://schemas.microsoft.com/office/drawing/2014/main" id="{F28DA60E-A7E6-4177-B5D1-EF31D90A7454}"/>
              </a:ext>
            </a:extLst>
          </p:cNvPr>
          <p:cNvPicPr preferRelativeResize="0">
            <a:picLocks/>
          </p:cNvPicPr>
          <p:nvPr userDrawn="1"/>
        </p:nvPicPr>
        <p:blipFill rotWithShape="1">
          <a:blip r:embed="rId2">
            <a:extLst>
              <a:ext uri="{BEBA8EAE-BF5A-486C-A8C5-ECC9F3942E4B}">
                <a14:imgProps xmlns:a14="http://schemas.microsoft.com/office/drawing/2010/main">
                  <a14:imgLayer r:embed="rId3">
                    <a14:imgEffect>
                      <a14:saturation sat="25000"/>
                    </a14:imgEffect>
                  </a14:imgLayer>
                </a14:imgProps>
              </a:ext>
              <a:ext uri="{28A0092B-C50C-407E-A947-70E740481C1C}">
                <a14:useLocalDpi xmlns:a14="http://schemas.microsoft.com/office/drawing/2010/main" val="0"/>
              </a:ext>
            </a:extLst>
          </a:blip>
          <a:srcRect t="5725" b="36005"/>
          <a:stretch/>
        </p:blipFill>
        <p:spPr>
          <a:xfrm>
            <a:off x="0" y="2285999"/>
            <a:ext cx="9812740" cy="3125337"/>
          </a:xfrm>
          <a:prstGeom prst="rect">
            <a:avLst/>
          </a:prstGeom>
        </p:spPr>
      </p:pic>
      <p:sp>
        <p:nvSpPr>
          <p:cNvPr id="13" name="_Left Gradient">
            <a:extLst>
              <a:ext uri="{FF2B5EF4-FFF2-40B4-BE49-F238E27FC236}">
                <a16:creationId xmlns:a16="http://schemas.microsoft.com/office/drawing/2014/main" id="{F5B8FC14-1311-4784-AD0E-EC6AF7811891}"/>
              </a:ext>
            </a:extLst>
          </p:cNvPr>
          <p:cNvSpPr/>
          <p:nvPr userDrawn="1"/>
        </p:nvSpPr>
        <p:spPr>
          <a:xfrm rot="16200000">
            <a:off x="3336901" y="-1050654"/>
            <a:ext cx="3124201" cy="9798002"/>
          </a:xfrm>
          <a:prstGeom prst="rect">
            <a:avLst/>
          </a:prstGeom>
          <a:gradFill>
            <a:gsLst>
              <a:gs pos="23000">
                <a:srgbClr val="06031B"/>
              </a:gs>
              <a:gs pos="100000">
                <a:schemeClr val="bg1">
                  <a:lumMod val="95000"/>
                  <a:alpha val="52000"/>
                </a:schemeClr>
              </a:gs>
              <a:gs pos="51000">
                <a:srgbClr val="271A73">
                  <a:alpha val="6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_Red Sidebar">
            <a:extLst>
              <a:ext uri="{FF2B5EF4-FFF2-40B4-BE49-F238E27FC236}">
                <a16:creationId xmlns:a16="http://schemas.microsoft.com/office/drawing/2014/main" id="{64DAF4AE-D5C4-47F9-B1F0-C56B2C2366CA}"/>
              </a:ext>
            </a:extLst>
          </p:cNvPr>
          <p:cNvSpPr/>
          <p:nvPr userDrawn="1"/>
        </p:nvSpPr>
        <p:spPr>
          <a:xfrm flipH="1">
            <a:off x="9798000" y="2285997"/>
            <a:ext cx="108000" cy="31242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_Footer Line">
            <a:extLst>
              <a:ext uri="{FF2B5EF4-FFF2-40B4-BE49-F238E27FC236}">
                <a16:creationId xmlns:a16="http://schemas.microsoft.com/office/drawing/2014/main" id="{2D074338-30F1-4FBE-963F-57A7E82365EE}"/>
              </a:ext>
            </a:extLst>
          </p:cNvPr>
          <p:cNvSpPr/>
          <p:nvPr userDrawn="1"/>
        </p:nvSpPr>
        <p:spPr>
          <a:xfrm flipV="1">
            <a:off x="1" y="6453336"/>
            <a:ext cx="7772400" cy="67600"/>
          </a:xfrm>
          <a:custGeom>
            <a:avLst/>
            <a:gdLst/>
            <a:ahLst/>
            <a:cxnLst/>
            <a:rect l="l" t="t" r="r" b="b"/>
            <a:pathLst>
              <a:path w="5758815">
                <a:moveTo>
                  <a:pt x="0" y="0"/>
                </a:moveTo>
                <a:lnTo>
                  <a:pt x="5758218" y="0"/>
                </a:lnTo>
              </a:path>
            </a:pathLst>
          </a:custGeom>
          <a:ln w="12700">
            <a:solidFill>
              <a:schemeClr val="accent2"/>
            </a:solidFill>
          </a:ln>
        </p:spPr>
        <p:txBody>
          <a:bodyPr wrap="square" lIns="0" tIns="0" rIns="0" bIns="0" rtlCol="0"/>
          <a:lstStyle/>
          <a:p>
            <a:endParaRPr sz="1463"/>
          </a:p>
        </p:txBody>
      </p:sp>
      <p:sp>
        <p:nvSpPr>
          <p:cNvPr id="8" name="_Page Number x">
            <a:extLst>
              <a:ext uri="{FF2B5EF4-FFF2-40B4-BE49-F238E27FC236}">
                <a16:creationId xmlns:a16="http://schemas.microsoft.com/office/drawing/2014/main" id="{6DC44914-55A9-264E-8575-EF9130453419}"/>
              </a:ext>
            </a:extLst>
          </p:cNvPr>
          <p:cNvSpPr>
            <a:spLocks noGrp="1"/>
          </p:cNvSpPr>
          <p:nvPr>
            <p:ph type="sldNum" sz="quarter" idx="12"/>
          </p:nvPr>
        </p:nvSpPr>
        <p:spPr>
          <a:xfrm>
            <a:off x="9208685" y="1807859"/>
            <a:ext cx="576581" cy="329184"/>
          </a:xfrm>
        </p:spPr>
        <p:txBody>
          <a:bodyPr/>
          <a:lstStyle/>
          <a:p>
            <a:fld id="{4D6F2D72-4CB1-486D-B1A1-88BC527D97A4}" type="slidenum">
              <a:rPr lang="en-GB" smtClean="0"/>
              <a:pPr/>
              <a:t>‹#›</a:t>
            </a:fld>
            <a:r>
              <a:rPr lang="en-GB"/>
              <a:t> </a:t>
            </a:r>
            <a:endParaRPr lang="en-GB" dirty="0"/>
          </a:p>
        </p:txBody>
      </p:sp>
      <p:sp>
        <p:nvSpPr>
          <p:cNvPr id="7" name="Document Code">
            <a:extLst>
              <a:ext uri="{FF2B5EF4-FFF2-40B4-BE49-F238E27FC236}">
                <a16:creationId xmlns:a16="http://schemas.microsoft.com/office/drawing/2014/main" id="{BB47E38D-B1A8-8643-9C5F-09922957023C}"/>
              </a:ext>
            </a:extLst>
          </p:cNvPr>
          <p:cNvSpPr>
            <a:spLocks noGrp="1"/>
          </p:cNvSpPr>
          <p:nvPr>
            <p:ph type="ftr" sz="quarter" idx="11"/>
          </p:nvPr>
        </p:nvSpPr>
        <p:spPr>
          <a:xfrm rot="16200000">
            <a:off x="-396449" y="5871918"/>
            <a:ext cx="1046559" cy="123111"/>
          </a:xfrm>
        </p:spPr>
        <p:txBody>
          <a:bodyPr/>
          <a:lstStyle/>
          <a:p>
            <a:r>
              <a:rPr lang="en-US" dirty="0"/>
              <a:t>Document Code</a:t>
            </a:r>
          </a:p>
        </p:txBody>
      </p:sp>
      <p:sp>
        <p:nvSpPr>
          <p:cNvPr id="12" name="_Confidential">
            <a:extLst>
              <a:ext uri="{FF2B5EF4-FFF2-40B4-BE49-F238E27FC236}">
                <a16:creationId xmlns:a16="http://schemas.microsoft.com/office/drawing/2014/main" id="{D95578A3-B718-43FB-ABD3-99427DB02B18}"/>
              </a:ext>
            </a:extLst>
          </p:cNvPr>
          <p:cNvSpPr txBox="1"/>
          <p:nvPr userDrawn="1"/>
        </p:nvSpPr>
        <p:spPr>
          <a:xfrm>
            <a:off x="3941594" y="6599110"/>
            <a:ext cx="1547813" cy="150426"/>
          </a:xfrm>
          <a:prstGeom prst="rect">
            <a:avLst/>
          </a:prstGeom>
        </p:spPr>
        <p:txBody>
          <a:bodyPr vert="horz" wrap="square" lIns="0" tIns="10319" rIns="0" bIns="0" rtlCol="0">
            <a:spAutoFit/>
          </a:bodyPr>
          <a:lstStyle/>
          <a:p>
            <a:pPr marL="10319" algn="ctr">
              <a:lnSpc>
                <a:spcPct val="100000"/>
              </a:lnSpc>
              <a:spcBef>
                <a:spcPts val="81"/>
              </a:spcBef>
            </a:pPr>
            <a:r>
              <a:rPr lang="en-GB" sz="900" b="0" spc="50" baseline="0" dirty="0">
                <a:solidFill>
                  <a:schemeClr val="tx1">
                    <a:lumMod val="75000"/>
                    <a:lumOff val="25000"/>
                  </a:schemeClr>
                </a:solidFill>
                <a:latin typeface="+mj-lt"/>
                <a:cs typeface="Muli-ExtraBold"/>
              </a:rPr>
              <a:t>PRIVATE &amp; CONFIDENTIAL</a:t>
            </a:r>
            <a:endParaRPr sz="900" b="0" spc="50" baseline="0" dirty="0">
              <a:solidFill>
                <a:schemeClr val="tx1">
                  <a:lumMod val="75000"/>
                  <a:lumOff val="25000"/>
                </a:schemeClr>
              </a:solidFill>
              <a:latin typeface="+mj-lt"/>
              <a:cs typeface="Muli"/>
            </a:endParaRPr>
          </a:p>
        </p:txBody>
      </p:sp>
      <p:sp>
        <p:nvSpPr>
          <p:cNvPr id="14" name="_Page Number">
            <a:extLst>
              <a:ext uri="{FF2B5EF4-FFF2-40B4-BE49-F238E27FC236}">
                <a16:creationId xmlns:a16="http://schemas.microsoft.com/office/drawing/2014/main" id="{A6906AB3-4D08-994A-8654-9CB3353BBF70}"/>
              </a:ext>
            </a:extLst>
          </p:cNvPr>
          <p:cNvSpPr txBox="1"/>
          <p:nvPr userDrawn="1"/>
        </p:nvSpPr>
        <p:spPr>
          <a:xfrm>
            <a:off x="7253277" y="6594890"/>
            <a:ext cx="512064" cy="138499"/>
          </a:xfrm>
          <a:prstGeom prst="rect">
            <a:avLst/>
          </a:prstGeom>
          <a:noFill/>
        </p:spPr>
        <p:txBody>
          <a:bodyPr wrap="square" lIns="0" tIns="0" rIns="0" bIns="0" rtlCol="0">
            <a:spAutoFit/>
          </a:bodyPr>
          <a:lstStyle/>
          <a:p>
            <a:pPr algn="r"/>
            <a:fld id="{4D6F2D72-4CB1-486D-B1A1-88BC527D97A4}" type="slidenum">
              <a:rPr lang="en-GB" sz="900" smtClean="0">
                <a:solidFill>
                  <a:schemeClr val="tx1">
                    <a:lumMod val="75000"/>
                    <a:lumOff val="25000"/>
                  </a:schemeClr>
                </a:solidFill>
                <a:latin typeface="+mj-lt"/>
              </a:rPr>
              <a:pPr algn="r"/>
              <a:t>‹#›</a:t>
            </a:fld>
            <a:endParaRPr lang="en-US" sz="900" dirty="0">
              <a:solidFill>
                <a:schemeClr val="tx1">
                  <a:lumMod val="75000"/>
                  <a:lumOff val="25000"/>
                </a:schemeClr>
              </a:solidFill>
              <a:latin typeface="+mj-lt"/>
            </a:endParaRPr>
          </a:p>
        </p:txBody>
      </p:sp>
      <p:sp>
        <p:nvSpPr>
          <p:cNvPr id="6" name="Date">
            <a:extLst>
              <a:ext uri="{FF2B5EF4-FFF2-40B4-BE49-F238E27FC236}">
                <a16:creationId xmlns:a16="http://schemas.microsoft.com/office/drawing/2014/main" id="{F936FBD9-C5DE-8D48-BD68-549672570E37}"/>
              </a:ext>
            </a:extLst>
          </p:cNvPr>
          <p:cNvSpPr>
            <a:spLocks noGrp="1"/>
          </p:cNvSpPr>
          <p:nvPr>
            <p:ph type="dt" sz="half" idx="10"/>
          </p:nvPr>
        </p:nvSpPr>
        <p:spPr/>
        <p:txBody>
          <a:bodyPr/>
          <a:lstStyle/>
          <a:p>
            <a:fld id="{97556E8B-0A47-5B4E-9FDB-B8A05728CEB8}" type="datetime3">
              <a:rPr lang="en-US" smtClean="0"/>
              <a:pPr/>
              <a:t>7 October 2025</a:t>
            </a:fld>
            <a:endParaRPr lang="en-US" dirty="0"/>
          </a:p>
        </p:txBody>
      </p:sp>
      <p:sp>
        <p:nvSpPr>
          <p:cNvPr id="36" name="Title">
            <a:extLst>
              <a:ext uri="{FF2B5EF4-FFF2-40B4-BE49-F238E27FC236}">
                <a16:creationId xmlns:a16="http://schemas.microsoft.com/office/drawing/2014/main" id="{592822F8-A1CA-4A06-88C8-56575B949DED}"/>
              </a:ext>
            </a:extLst>
          </p:cNvPr>
          <p:cNvSpPr>
            <a:spLocks noGrp="1"/>
          </p:cNvSpPr>
          <p:nvPr>
            <p:ph type="title" hasCustomPrompt="1"/>
          </p:nvPr>
        </p:nvSpPr>
        <p:spPr>
          <a:xfrm>
            <a:off x="974028" y="4428403"/>
            <a:ext cx="7898686" cy="332399"/>
          </a:xfrm>
        </p:spPr>
        <p:txBody>
          <a:bodyPr lIns="0" tIns="0" rIns="0" bIns="0" anchor="b" anchorCtr="0"/>
          <a:lstStyle>
            <a:lvl1pPr>
              <a:defRPr sz="2400" b="0" i="0" spc="100" baseline="0" dirty="0">
                <a:solidFill>
                  <a:schemeClr val="bg1"/>
                </a:solidFill>
                <a:latin typeface="+mj-lt"/>
                <a:ea typeface="+mj-ea"/>
                <a:cs typeface="Arial" panose="020B0604020202020204" pitchFamily="34" charset="0"/>
              </a:defRPr>
            </a:lvl1pPr>
          </a:lstStyle>
          <a:p>
            <a:r>
              <a:rPr lang="en-US" dirty="0"/>
              <a:t>Click to edit section title</a:t>
            </a:r>
            <a:endParaRPr dirty="0"/>
          </a:p>
        </p:txBody>
      </p:sp>
      <p:pic>
        <p:nvPicPr>
          <p:cNvPr id="15" name="Picture 14" descr="Logo&#10;&#10;Description automatically generated">
            <a:extLst>
              <a:ext uri="{FF2B5EF4-FFF2-40B4-BE49-F238E27FC236}">
                <a16:creationId xmlns:a16="http://schemas.microsoft.com/office/drawing/2014/main" id="{991FC7CC-B3A6-9B42-AA68-3D97D707A3E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829097" y="6330189"/>
            <a:ext cx="1838996" cy="398051"/>
          </a:xfrm>
          <a:prstGeom prst="rect">
            <a:avLst/>
          </a:prstGeom>
        </p:spPr>
      </p:pic>
    </p:spTree>
    <p:extLst>
      <p:ext uri="{BB962C8B-B14F-4D97-AF65-F5344CB8AC3E}">
        <p14:creationId xmlns:p14="http://schemas.microsoft.com/office/powerpoint/2010/main" val="41994600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sp>
        <p:nvSpPr>
          <p:cNvPr id="3" name="_Page Number x">
            <a:extLst>
              <a:ext uri="{FF2B5EF4-FFF2-40B4-BE49-F238E27FC236}">
                <a16:creationId xmlns:a16="http://schemas.microsoft.com/office/drawing/2014/main" id="{71101D81-44FE-444A-B6A6-67FB57A1FCE9}"/>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E1F41ACE-8251-D843-A62C-60D25FF2408B}"/>
              </a:ext>
            </a:extLst>
          </p:cNvPr>
          <p:cNvSpPr>
            <a:spLocks noGrp="1"/>
          </p:cNvSpPr>
          <p:nvPr>
            <p:ph type="dt" sz="half" idx="11"/>
          </p:nvPr>
        </p:nvSpPr>
        <p:spPr/>
        <p:txBody>
          <a:bodyPr/>
          <a:lstStyle/>
          <a:p>
            <a:fld id="{97556E8B-0A47-5B4E-9FDB-B8A05728CEB8}" type="datetime3">
              <a:rPr lang="en-US" smtClean="0"/>
              <a:pPr/>
              <a:t>7 October 2025</a:t>
            </a:fld>
            <a:endParaRPr lang="en-US" dirty="0"/>
          </a:p>
        </p:txBody>
      </p:sp>
      <p:sp>
        <p:nvSpPr>
          <p:cNvPr id="8" name="Background">
            <a:extLst>
              <a:ext uri="{FF2B5EF4-FFF2-40B4-BE49-F238E27FC236}">
                <a16:creationId xmlns:a16="http://schemas.microsoft.com/office/drawing/2014/main" id="{41E8B0BB-1145-8141-BF92-2A78C0995A7E}"/>
              </a:ext>
            </a:extLst>
          </p:cNvPr>
          <p:cNvSpPr/>
          <p:nvPr userDrawn="1"/>
        </p:nvSpPr>
        <p:spPr>
          <a:xfrm>
            <a:off x="977900" y="1485900"/>
            <a:ext cx="8147051" cy="4610100"/>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ocument Code">
            <a:extLst>
              <a:ext uri="{FF2B5EF4-FFF2-40B4-BE49-F238E27FC236}">
                <a16:creationId xmlns:a16="http://schemas.microsoft.com/office/drawing/2014/main" id="{D1C23FBC-08E2-A14E-8E07-5D8FB11170C0}"/>
              </a:ext>
            </a:extLst>
          </p:cNvPr>
          <p:cNvSpPr>
            <a:spLocks noGrp="1"/>
          </p:cNvSpPr>
          <p:nvPr>
            <p:ph type="ftr" sz="quarter" idx="12"/>
          </p:nvPr>
        </p:nvSpPr>
        <p:spPr/>
        <p:txBody>
          <a:bodyPr/>
          <a:lstStyle/>
          <a:p>
            <a:r>
              <a:rPr lang="en-US"/>
              <a:t>Document Code</a:t>
            </a:r>
            <a:endParaRPr lang="en-US" dirty="0"/>
          </a:p>
        </p:txBody>
      </p:sp>
      <p:sp>
        <p:nvSpPr>
          <p:cNvPr id="7" name="Content">
            <a:extLst>
              <a:ext uri="{FF2B5EF4-FFF2-40B4-BE49-F238E27FC236}">
                <a16:creationId xmlns:a16="http://schemas.microsoft.com/office/drawing/2014/main" id="{61B9E6D4-AA43-8845-8A3C-AC6D4AD1E58E}"/>
              </a:ext>
            </a:extLst>
          </p:cNvPr>
          <p:cNvSpPr>
            <a:spLocks noGrp="1"/>
          </p:cNvSpPr>
          <p:nvPr>
            <p:ph type="body" sz="quarter" idx="13" hasCustomPrompt="1"/>
          </p:nvPr>
        </p:nvSpPr>
        <p:spPr>
          <a:xfrm>
            <a:off x="978409" y="1485900"/>
            <a:ext cx="8146542" cy="323165"/>
          </a:xfrm>
        </p:spPr>
        <p:txBody>
          <a:bodyPr lIns="91440" tIns="91440" rIns="91440" bIns="91440"/>
          <a:lstStyle>
            <a:lvl1pPr marL="0" indent="0">
              <a:spcAft>
                <a:spcPts val="0"/>
              </a:spcAft>
              <a:buNone/>
              <a:defRPr sz="900">
                <a:latin typeface="+mn-lt"/>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add asset class name</a:t>
            </a:r>
          </a:p>
        </p:txBody>
      </p:sp>
      <p:sp>
        <p:nvSpPr>
          <p:cNvPr id="2" name="Title">
            <a:extLst>
              <a:ext uri="{FF2B5EF4-FFF2-40B4-BE49-F238E27FC236}">
                <a16:creationId xmlns:a16="http://schemas.microsoft.com/office/drawing/2014/main" id="{58FDDDF9-1A13-CF49-96FC-2EF22D0B46B1}"/>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42360921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3" name="_Page Number x">
            <a:extLst>
              <a:ext uri="{FF2B5EF4-FFF2-40B4-BE49-F238E27FC236}">
                <a16:creationId xmlns:a16="http://schemas.microsoft.com/office/drawing/2014/main" id="{71101D81-44FE-444A-B6A6-67FB57A1FCE9}"/>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5" name="Document Code">
            <a:extLst>
              <a:ext uri="{FF2B5EF4-FFF2-40B4-BE49-F238E27FC236}">
                <a16:creationId xmlns:a16="http://schemas.microsoft.com/office/drawing/2014/main" id="{D1C23FBC-08E2-A14E-8E07-5D8FB11170C0}"/>
              </a:ext>
            </a:extLst>
          </p:cNvPr>
          <p:cNvSpPr>
            <a:spLocks noGrp="1"/>
          </p:cNvSpPr>
          <p:nvPr>
            <p:ph type="ftr" sz="quarter" idx="12"/>
          </p:nvPr>
        </p:nvSpPr>
        <p:spPr/>
        <p:txBody>
          <a:bodyPr/>
          <a:lstStyle/>
          <a:p>
            <a:r>
              <a:rPr lang="en-US"/>
              <a:t>Document Code</a:t>
            </a:r>
            <a:endParaRPr lang="en-US" dirty="0"/>
          </a:p>
        </p:txBody>
      </p:sp>
      <p:sp>
        <p:nvSpPr>
          <p:cNvPr id="4" name="Date">
            <a:extLst>
              <a:ext uri="{FF2B5EF4-FFF2-40B4-BE49-F238E27FC236}">
                <a16:creationId xmlns:a16="http://schemas.microsoft.com/office/drawing/2014/main" id="{E1F41ACE-8251-D843-A62C-60D25FF2408B}"/>
              </a:ext>
            </a:extLst>
          </p:cNvPr>
          <p:cNvSpPr>
            <a:spLocks noGrp="1"/>
          </p:cNvSpPr>
          <p:nvPr>
            <p:ph type="dt" sz="half" idx="11"/>
          </p:nvPr>
        </p:nvSpPr>
        <p:spPr/>
        <p:txBody>
          <a:bodyPr/>
          <a:lstStyle/>
          <a:p>
            <a:fld id="{97556E8B-0A47-5B4E-9FDB-B8A05728CEB8}" type="datetime3">
              <a:rPr lang="en-US" smtClean="0"/>
              <a:pPr/>
              <a:t>7 October 2025</a:t>
            </a:fld>
            <a:endParaRPr lang="en-US" dirty="0"/>
          </a:p>
        </p:txBody>
      </p:sp>
      <p:sp>
        <p:nvSpPr>
          <p:cNvPr id="6" name="_Disclaimer Text">
            <a:extLst>
              <a:ext uri="{FF2B5EF4-FFF2-40B4-BE49-F238E27FC236}">
                <a16:creationId xmlns:a16="http://schemas.microsoft.com/office/drawing/2014/main" id="{F4987954-63A9-EC41-B2E9-A1C67EFFEEEA}"/>
              </a:ext>
            </a:extLst>
          </p:cNvPr>
          <p:cNvSpPr txBox="1">
            <a:spLocks/>
          </p:cNvSpPr>
          <p:nvPr userDrawn="1"/>
        </p:nvSpPr>
        <p:spPr>
          <a:xfrm>
            <a:off x="980495" y="1877926"/>
            <a:ext cx="8143625" cy="3735477"/>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861993">
              <a:buClr>
                <a:srgbClr val="585858"/>
              </a:buClr>
            </a:pPr>
            <a:r>
              <a:rPr lang="en-GB" sz="1150" b="0" i="0" kern="0" dirty="0">
                <a:solidFill>
                  <a:schemeClr val="tx1">
                    <a:lumMod val="75000"/>
                    <a:lumOff val="25000"/>
                  </a:schemeClr>
                </a:solidFill>
                <a:latin typeface="+mn-lt"/>
                <a:ea typeface="Open Sans Light" panose="020B0306030504020204" pitchFamily="34" charset="0"/>
                <a:cs typeface="Open Sans Light" panose="020B0306030504020204" pitchFamily="34" charset="0"/>
              </a:rPr>
              <a:t>This communication is intended for professional clients and eligible counterparties only. Past performance is not a reliable indicator of future results. Performance results are calculated before management fees and after trading expenses. Information contained in this publication is compiled from industry sources which we consider to be accurate and reliable.</a:t>
            </a:r>
          </a:p>
          <a:p>
            <a:pPr algn="l" defTabSz="861993">
              <a:buClr>
                <a:srgbClr val="585858"/>
              </a:buClr>
            </a:pPr>
            <a:endParaRPr lang="en-GB" sz="1150" b="0" i="0" kern="0" dirty="0">
              <a:solidFill>
                <a:schemeClr val="tx1">
                  <a:lumMod val="75000"/>
                  <a:lumOff val="25000"/>
                </a:schemeClr>
              </a:solidFill>
              <a:latin typeface="+mn-lt"/>
              <a:ea typeface="Open Sans Light" panose="020B0306030504020204" pitchFamily="34" charset="0"/>
              <a:cs typeface="Open Sans Light" panose="020B0306030504020204" pitchFamily="34" charset="0"/>
            </a:endParaRPr>
          </a:p>
          <a:p>
            <a:pPr algn="l" defTabSz="861993">
              <a:buClr>
                <a:srgbClr val="585858"/>
              </a:buClr>
            </a:pPr>
            <a:r>
              <a:rPr lang="en-GB" sz="1150" b="0" i="0" kern="0" dirty="0">
                <a:solidFill>
                  <a:schemeClr val="tx1">
                    <a:lumMod val="75000"/>
                    <a:lumOff val="25000"/>
                  </a:schemeClr>
                </a:solidFill>
                <a:latin typeface="+mn-lt"/>
                <a:ea typeface="Open Sans Light" panose="020B0306030504020204" pitchFamily="34" charset="0"/>
                <a:cs typeface="Open Sans Light" panose="020B0306030504020204" pitchFamily="34" charset="0"/>
              </a:rPr>
              <a:t>There is no representation or warranty of any kind, whether express or implied, regarding the accuracy or completeness of the information given. The information provided does not constitute advice and it should not be relied on as such.</a:t>
            </a:r>
          </a:p>
          <a:p>
            <a:pPr marL="266700" indent="-266700" algn="l" defTabSz="861993">
              <a:buClr>
                <a:srgbClr val="585858"/>
              </a:buClr>
            </a:pPr>
            <a:endParaRPr lang="en-GB" sz="1150" b="0" i="0" kern="0" dirty="0">
              <a:solidFill>
                <a:schemeClr val="tx1">
                  <a:lumMod val="75000"/>
                  <a:lumOff val="25000"/>
                </a:schemeClr>
              </a:solidFill>
              <a:latin typeface="+mn-lt"/>
              <a:ea typeface="Open Sans Light" panose="020B0306030504020204" pitchFamily="34" charset="0"/>
              <a:cs typeface="Open Sans Light" panose="020B0306030504020204" pitchFamily="34" charset="0"/>
            </a:endParaRPr>
          </a:p>
          <a:p>
            <a:pPr algn="l" defTabSz="861993">
              <a:buClr>
                <a:srgbClr val="585858"/>
              </a:buClr>
            </a:pPr>
            <a:r>
              <a:rPr lang="en-GB" sz="1150" b="0" i="0" kern="0" dirty="0">
                <a:solidFill>
                  <a:schemeClr val="tx1">
                    <a:lumMod val="75000"/>
                    <a:lumOff val="25000"/>
                  </a:schemeClr>
                </a:solidFill>
                <a:latin typeface="+mn-lt"/>
                <a:ea typeface="Open Sans Light" panose="020B0306030504020204" pitchFamily="34" charset="0"/>
                <a:cs typeface="Open Sans Light" panose="020B0306030504020204" pitchFamily="34" charset="0"/>
              </a:rPr>
              <a:t>Any views or opinions expressed are those of Crown Agents Investment Management Ltd and are subject to change due to market and other conditions and should not be taken as statements of policy or intent.</a:t>
            </a:r>
          </a:p>
          <a:p>
            <a:pPr algn="l" defTabSz="861993">
              <a:buClr>
                <a:srgbClr val="585858"/>
              </a:buClr>
            </a:pPr>
            <a:endParaRPr lang="en-GB" sz="1150" b="0" i="0" kern="0" dirty="0">
              <a:solidFill>
                <a:schemeClr val="tx1">
                  <a:lumMod val="75000"/>
                  <a:lumOff val="25000"/>
                </a:schemeClr>
              </a:solidFill>
              <a:latin typeface="+mn-lt"/>
              <a:ea typeface="Open Sans Light" panose="020B0306030504020204" pitchFamily="34" charset="0"/>
              <a:cs typeface="Open Sans Light" panose="020B0306030504020204" pitchFamily="34" charset="0"/>
            </a:endParaRPr>
          </a:p>
          <a:p>
            <a:pPr algn="l" defTabSz="861993">
              <a:buClr>
                <a:srgbClr val="585858"/>
              </a:buClr>
            </a:pPr>
            <a:r>
              <a:rPr lang="en-GB" sz="1150" b="0" i="0" kern="0" dirty="0">
                <a:solidFill>
                  <a:schemeClr val="tx1">
                    <a:lumMod val="75000"/>
                    <a:lumOff val="25000"/>
                  </a:schemeClr>
                </a:solidFill>
                <a:latin typeface="+mn-lt"/>
                <a:ea typeface="Open Sans Light" panose="020B0306030504020204" pitchFamily="34" charset="0"/>
                <a:cs typeface="Open Sans Light" panose="020B0306030504020204" pitchFamily="34" charset="0"/>
              </a:rPr>
              <a:t>Crown Agents Investment Management Ltd accept no liability for the impact of any decisions made based on the information provided in this publication.</a:t>
            </a:r>
          </a:p>
          <a:p>
            <a:pPr algn="l" defTabSz="861993">
              <a:buClr>
                <a:srgbClr val="585858"/>
              </a:buClr>
            </a:pPr>
            <a:endParaRPr lang="en-GB" sz="1150" b="0" i="0" kern="0" dirty="0">
              <a:solidFill>
                <a:schemeClr val="tx1">
                  <a:lumMod val="75000"/>
                  <a:lumOff val="25000"/>
                </a:schemeClr>
              </a:solidFill>
              <a:latin typeface="+mn-lt"/>
              <a:ea typeface="Open Sans Light" panose="020B0306030504020204" pitchFamily="34" charset="0"/>
              <a:cs typeface="Open Sans Light" panose="020B0306030504020204" pitchFamily="34" charset="0"/>
            </a:endParaRPr>
          </a:p>
          <a:p>
            <a:pPr marL="266700" indent="-266700" algn="l" defTabSz="861993">
              <a:buClr>
                <a:srgbClr val="585858"/>
              </a:buClr>
            </a:pPr>
            <a:endParaRPr lang="en-GB" sz="1150" b="0" i="0" kern="0" dirty="0">
              <a:solidFill>
                <a:schemeClr val="tx1">
                  <a:lumMod val="75000"/>
                  <a:lumOff val="25000"/>
                </a:schemeClr>
              </a:solidFill>
              <a:latin typeface="+mn-lt"/>
              <a:ea typeface="Open Sans Light" panose="020B0306030504020204" pitchFamily="34" charset="0"/>
              <a:cs typeface="Open Sans Light" panose="020B0306030504020204" pitchFamily="34" charset="0"/>
            </a:endParaRPr>
          </a:p>
          <a:p>
            <a:pPr marL="266700" indent="-266700" algn="l" defTabSz="861993">
              <a:buClr>
                <a:srgbClr val="585858"/>
              </a:buClr>
            </a:pPr>
            <a:endParaRPr lang="en-GB" sz="1150" b="0" i="0" kern="0" dirty="0">
              <a:solidFill>
                <a:schemeClr val="tx1">
                  <a:lumMod val="75000"/>
                  <a:lumOff val="25000"/>
                </a:schemeClr>
              </a:solidFill>
              <a:latin typeface="+mn-lt"/>
              <a:ea typeface="Open Sans Light" panose="020B0306030504020204" pitchFamily="34" charset="0"/>
              <a:cs typeface="Open Sans Light" panose="020B0306030504020204" pitchFamily="34" charset="0"/>
            </a:endParaRPr>
          </a:p>
          <a:p>
            <a:pPr marL="266700" indent="-266700" algn="l" defTabSz="861993">
              <a:buClr>
                <a:srgbClr val="585858"/>
              </a:buClr>
            </a:pPr>
            <a:endParaRPr lang="en-GB" sz="1150" b="0" i="0" kern="0" dirty="0">
              <a:solidFill>
                <a:schemeClr val="tx1">
                  <a:lumMod val="75000"/>
                  <a:lumOff val="25000"/>
                </a:schemeClr>
              </a:solidFill>
              <a:latin typeface="+mn-lt"/>
              <a:ea typeface="Open Sans Light" panose="020B0306030504020204" pitchFamily="34" charset="0"/>
              <a:cs typeface="Open Sans Light" panose="020B0306030504020204" pitchFamily="34" charset="0"/>
            </a:endParaRPr>
          </a:p>
          <a:p>
            <a:pPr marL="266700" indent="-266700" algn="l" defTabSz="861993">
              <a:buClr>
                <a:srgbClr val="585858"/>
              </a:buClr>
            </a:pPr>
            <a:endParaRPr lang="en-GB" sz="1150" b="0" i="0" kern="0" dirty="0">
              <a:solidFill>
                <a:schemeClr val="tx1">
                  <a:lumMod val="75000"/>
                  <a:lumOff val="25000"/>
                </a:schemeClr>
              </a:solidFill>
              <a:latin typeface="+mn-lt"/>
              <a:ea typeface="Open Sans Light" panose="020B0306030504020204" pitchFamily="34" charset="0"/>
              <a:cs typeface="Open Sans Light" panose="020B0306030504020204" pitchFamily="34" charset="0"/>
            </a:endParaRPr>
          </a:p>
          <a:p>
            <a:pPr algn="l" defTabSz="861993">
              <a:buClr>
                <a:srgbClr val="585858"/>
              </a:buClr>
            </a:pPr>
            <a:r>
              <a:rPr lang="en-GB" sz="1150" b="0" i="0" kern="0" dirty="0">
                <a:solidFill>
                  <a:schemeClr val="tx1">
                    <a:lumMod val="75000"/>
                    <a:lumOff val="25000"/>
                  </a:schemeClr>
                </a:solidFill>
                <a:latin typeface="+mn-lt"/>
                <a:ea typeface="Open Sans Light" panose="020B0306030504020204" pitchFamily="34" charset="0"/>
                <a:cs typeface="Open Sans Light" panose="020B0306030504020204" pitchFamily="34" charset="0"/>
              </a:rPr>
              <a:t>Crown Agents Investment Management Limited. Registered in England &amp; Wales.</a:t>
            </a:r>
          </a:p>
          <a:p>
            <a:pPr algn="l" defTabSz="861993">
              <a:buClr>
                <a:srgbClr val="585858"/>
              </a:buClr>
            </a:pPr>
            <a:r>
              <a:rPr lang="en-GB" sz="1150" b="0" i="0" kern="0" dirty="0">
                <a:solidFill>
                  <a:schemeClr val="tx1">
                    <a:lumMod val="75000"/>
                    <a:lumOff val="25000"/>
                  </a:schemeClr>
                </a:solidFill>
                <a:latin typeface="+mn-lt"/>
                <a:ea typeface="Open Sans Light" panose="020B0306030504020204" pitchFamily="34" charset="0"/>
                <a:cs typeface="Open Sans Light" panose="020B0306030504020204" pitchFamily="34" charset="0"/>
              </a:rPr>
              <a:t>No: 02169973. Vat Reg No: GB 377 614565.</a:t>
            </a:r>
          </a:p>
          <a:p>
            <a:pPr algn="l" defTabSz="861993">
              <a:buClr>
                <a:srgbClr val="585858"/>
              </a:buClr>
            </a:pPr>
            <a:endParaRPr lang="en-GB" sz="1150" b="0" i="0" kern="0" dirty="0">
              <a:solidFill>
                <a:schemeClr val="tx1">
                  <a:lumMod val="75000"/>
                  <a:lumOff val="25000"/>
                </a:schemeClr>
              </a:solidFill>
              <a:latin typeface="+mn-lt"/>
              <a:ea typeface="Open Sans Light" panose="020B0306030504020204" pitchFamily="34" charset="0"/>
              <a:cs typeface="Open Sans Light" panose="020B0306030504020204" pitchFamily="34" charset="0"/>
            </a:endParaRPr>
          </a:p>
          <a:p>
            <a:pPr algn="l" defTabSz="861993">
              <a:buClr>
                <a:srgbClr val="585858"/>
              </a:buClr>
            </a:pPr>
            <a:r>
              <a:rPr lang="en-GB" sz="1150" b="0" i="0" kern="0" dirty="0">
                <a:solidFill>
                  <a:schemeClr val="tx1">
                    <a:lumMod val="75000"/>
                    <a:lumOff val="25000"/>
                  </a:schemeClr>
                </a:solidFill>
                <a:latin typeface="+mn-lt"/>
                <a:ea typeface="Open Sans Light" panose="020B0306030504020204" pitchFamily="34" charset="0"/>
                <a:cs typeface="Open Sans Light" panose="020B0306030504020204" pitchFamily="34" charset="0"/>
              </a:rPr>
              <a:t>Authorised and regulated by the Financial Conduct Authority (Financial Services Register number: 119207)</a:t>
            </a:r>
          </a:p>
        </p:txBody>
      </p:sp>
      <p:sp>
        <p:nvSpPr>
          <p:cNvPr id="7" name="_Disclaimer Title">
            <a:extLst>
              <a:ext uri="{FF2B5EF4-FFF2-40B4-BE49-F238E27FC236}">
                <a16:creationId xmlns:a16="http://schemas.microsoft.com/office/drawing/2014/main" id="{F791F9B1-A65B-C847-A1C6-D91F9E5C564D}"/>
              </a:ext>
            </a:extLst>
          </p:cNvPr>
          <p:cNvSpPr txBox="1">
            <a:spLocks/>
          </p:cNvSpPr>
          <p:nvPr userDrawn="1"/>
        </p:nvSpPr>
        <p:spPr>
          <a:xfrm>
            <a:off x="872929" y="627105"/>
            <a:ext cx="8001000" cy="41031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861993">
              <a:buClr>
                <a:srgbClr val="585858"/>
              </a:buClr>
            </a:pPr>
            <a:r>
              <a:rPr lang="en-GB" sz="2400" b="0" i="0" cap="all" spc="50" baseline="0" dirty="0">
                <a:solidFill>
                  <a:srgbClr val="29214A"/>
                </a:solidFill>
                <a:latin typeface="+mj-lt"/>
                <a:ea typeface="+mj-ea"/>
                <a:cs typeface="Arial" panose="020B0604020202020204" pitchFamily="34" charset="0"/>
              </a:rPr>
              <a:t>Disclaimer</a:t>
            </a:r>
          </a:p>
          <a:p>
            <a:endParaRPr lang="en-GB" sz="1200" kern="0" cap="all" spc="50" baseline="0" dirty="0">
              <a:solidFill>
                <a:sysClr val="windowText" lastClr="000000"/>
              </a:solidFill>
              <a:latin typeface="+mj-lt"/>
              <a:cs typeface="Arial" panose="020B0604020202020204" pitchFamily="34" charset="0"/>
            </a:endParaRPr>
          </a:p>
          <a:p>
            <a:endParaRPr lang="en-GB" sz="1200" kern="0" cap="all" spc="50" baseline="0" dirty="0">
              <a:solidFill>
                <a:sysClr val="windowText" lastClr="000000"/>
              </a:solidFill>
              <a:latin typeface="+mj-lt"/>
              <a:cs typeface="Arial" panose="020B0604020202020204" pitchFamily="34" charset="0"/>
            </a:endParaRPr>
          </a:p>
        </p:txBody>
      </p:sp>
    </p:spTree>
    <p:extLst>
      <p:ext uri="{BB962C8B-B14F-4D97-AF65-F5344CB8AC3E}">
        <p14:creationId xmlns:p14="http://schemas.microsoft.com/office/powerpoint/2010/main" val="26920379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our Palette">
    <p:spTree>
      <p:nvGrpSpPr>
        <p:cNvPr id="1" name=""/>
        <p:cNvGrpSpPr/>
        <p:nvPr/>
      </p:nvGrpSpPr>
      <p:grpSpPr>
        <a:xfrm>
          <a:off x="0" y="0"/>
          <a:ext cx="0" cy="0"/>
          <a:chOff x="0" y="0"/>
          <a:chExt cx="0" cy="0"/>
        </a:xfrm>
      </p:grpSpPr>
      <p:sp>
        <p:nvSpPr>
          <p:cNvPr id="7" name="Text Placeholder 9">
            <a:extLst>
              <a:ext uri="{FF2B5EF4-FFF2-40B4-BE49-F238E27FC236}">
                <a16:creationId xmlns:a16="http://schemas.microsoft.com/office/drawing/2014/main" id="{A3CBC2CF-976A-5046-B81F-9A0D016E9154}"/>
              </a:ext>
            </a:extLst>
          </p:cNvPr>
          <p:cNvSpPr txBox="1">
            <a:spLocks/>
          </p:cNvSpPr>
          <p:nvPr userDrawn="1"/>
        </p:nvSpPr>
        <p:spPr>
          <a:xfrm>
            <a:off x="974028" y="2910613"/>
            <a:ext cx="8143624" cy="184666"/>
          </a:xfrm>
          <a:prstGeom prst="rect">
            <a:avLst/>
          </a:prstGeom>
        </p:spPr>
        <p:txBody>
          <a:bodyPr wrap="square" lIns="0" tIns="0" rIns="0" bIns="0">
            <a:spAutoFit/>
          </a:bodyPr>
          <a:lstStyle>
            <a:lvl1pPr marL="0" eaLnBrk="1" hangingPunct="1">
              <a:defRPr lang="en-GB" sz="1600" b="1" kern="1200" spc="4" dirty="0" smtClean="0">
                <a:solidFill>
                  <a:srgbClr val="BD1F1A"/>
                </a:solidFill>
                <a:latin typeface="Arial" panose="020B0604020202020204" pitchFamily="34" charset="0"/>
                <a:ea typeface="+mn-ea"/>
                <a:cs typeface="Arial" panose="020B0604020202020204" pitchFamily="34" charset="0"/>
              </a:defRPr>
            </a:lvl1pPr>
            <a:lvl2pPr marL="371475" eaLnBrk="1" hangingPunct="1">
              <a:defRPr lang="en-GB" sz="1300" b="1" kern="1200" spc="4" dirty="0" smtClean="0">
                <a:solidFill>
                  <a:srgbClr val="BD1F1A"/>
                </a:solidFill>
                <a:latin typeface="Muli-ExtraBold"/>
                <a:ea typeface="+mn-ea"/>
                <a:cs typeface="Muli-ExtraBold"/>
              </a:defRPr>
            </a:lvl2pPr>
            <a:lvl3pPr marL="742950" eaLnBrk="1" hangingPunct="1">
              <a:defRPr lang="en-GB" sz="1300" b="1" kern="1200" spc="4" dirty="0" smtClean="0">
                <a:solidFill>
                  <a:srgbClr val="BD1F1A"/>
                </a:solidFill>
                <a:latin typeface="Muli-ExtraBold"/>
                <a:ea typeface="+mn-ea"/>
                <a:cs typeface="Muli-ExtraBold"/>
              </a:defRPr>
            </a:lvl3pPr>
            <a:lvl4pPr marL="1114425" eaLnBrk="1" hangingPunct="1">
              <a:defRPr lang="en-GB" sz="1300" b="1" kern="1200" spc="4" dirty="0" smtClean="0">
                <a:solidFill>
                  <a:srgbClr val="BD1F1A"/>
                </a:solidFill>
                <a:latin typeface="Muli-ExtraBold"/>
                <a:ea typeface="+mn-ea"/>
                <a:cs typeface="Muli-ExtraBold"/>
              </a:defRPr>
            </a:lvl4pPr>
            <a:lvl5pPr marL="1485900" eaLnBrk="1" hangingPunct="1">
              <a:defRPr lang="en-US" sz="1300" b="1" kern="1200" spc="4" dirty="0">
                <a:solidFill>
                  <a:srgbClr val="BD1F1A"/>
                </a:solidFill>
                <a:latin typeface="Muli-ExtraBold"/>
                <a:ea typeface="+mn-ea"/>
                <a:cs typeface="Muli-ExtraBold"/>
              </a:defRPr>
            </a:lvl5pPr>
            <a:lvl6pPr marL="1857375" eaLnBrk="1" hangingPunct="1">
              <a:defRPr>
                <a:latin typeface="+mn-lt"/>
                <a:ea typeface="+mn-ea"/>
                <a:cs typeface="+mn-cs"/>
              </a:defRPr>
            </a:lvl6pPr>
            <a:lvl7pPr marL="2228850" eaLnBrk="1" hangingPunct="1">
              <a:defRPr>
                <a:latin typeface="+mn-lt"/>
                <a:ea typeface="+mn-ea"/>
                <a:cs typeface="+mn-cs"/>
              </a:defRPr>
            </a:lvl7pPr>
            <a:lvl8pPr marL="2600325" eaLnBrk="1" hangingPunct="1">
              <a:defRPr>
                <a:latin typeface="+mn-lt"/>
                <a:ea typeface="+mn-ea"/>
                <a:cs typeface="+mn-cs"/>
              </a:defRPr>
            </a:lvl8pPr>
            <a:lvl9pPr marL="2971800" eaLnBrk="1" hangingPunct="1">
              <a:defRPr>
                <a:latin typeface="+mn-lt"/>
                <a:ea typeface="+mn-ea"/>
                <a:cs typeface="+mn-cs"/>
              </a:defRPr>
            </a:lvl9pPr>
          </a:lstStyle>
          <a:p>
            <a:r>
              <a:rPr lang="en-US" sz="1200" b="1" i="0" dirty="0">
                <a:solidFill>
                  <a:schemeClr val="accent2"/>
                </a:solidFill>
                <a:latin typeface="+mn-lt"/>
                <a:ea typeface="Open Sans SemiBold" panose="020B0606030504020204" pitchFamily="34" charset="0"/>
                <a:cs typeface="Open Sans SemiBold" panose="020B0606030504020204" pitchFamily="34" charset="0"/>
              </a:rPr>
              <a:t>Chart series / text box / table header colours</a:t>
            </a:r>
          </a:p>
        </p:txBody>
      </p:sp>
      <p:sp>
        <p:nvSpPr>
          <p:cNvPr id="8" name="Rectangle 7">
            <a:extLst>
              <a:ext uri="{FF2B5EF4-FFF2-40B4-BE49-F238E27FC236}">
                <a16:creationId xmlns:a16="http://schemas.microsoft.com/office/drawing/2014/main" id="{180FAE5F-6431-2449-924F-6DD0EEF04C05}"/>
              </a:ext>
            </a:extLst>
          </p:cNvPr>
          <p:cNvSpPr/>
          <p:nvPr userDrawn="1"/>
        </p:nvSpPr>
        <p:spPr>
          <a:xfrm>
            <a:off x="980497" y="3403160"/>
            <a:ext cx="685800" cy="758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EB14B63-C24A-CD49-8AA9-127552619120}"/>
              </a:ext>
            </a:extLst>
          </p:cNvPr>
          <p:cNvSpPr/>
          <p:nvPr userDrawn="1"/>
        </p:nvSpPr>
        <p:spPr>
          <a:xfrm>
            <a:off x="1809268" y="3403160"/>
            <a:ext cx="685800" cy="758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FD7F49-9685-A74F-8C73-2CC31BE73175}"/>
              </a:ext>
            </a:extLst>
          </p:cNvPr>
          <p:cNvSpPr/>
          <p:nvPr userDrawn="1"/>
        </p:nvSpPr>
        <p:spPr>
          <a:xfrm>
            <a:off x="2638039" y="3403160"/>
            <a:ext cx="685800" cy="75895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94A767B-07E4-4E4B-B5AF-BD7B582B850E}"/>
              </a:ext>
            </a:extLst>
          </p:cNvPr>
          <p:cNvSpPr/>
          <p:nvPr userDrawn="1"/>
        </p:nvSpPr>
        <p:spPr>
          <a:xfrm>
            <a:off x="3466810" y="3403160"/>
            <a:ext cx="685800" cy="7589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9C01012-697F-5141-AEFE-ECA6D80DE27B}"/>
              </a:ext>
            </a:extLst>
          </p:cNvPr>
          <p:cNvSpPr/>
          <p:nvPr userDrawn="1"/>
        </p:nvSpPr>
        <p:spPr>
          <a:xfrm>
            <a:off x="4295581" y="3403160"/>
            <a:ext cx="685800" cy="75895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872CF0F-05B7-D342-AE7B-4585112806DA}"/>
              </a:ext>
            </a:extLst>
          </p:cNvPr>
          <p:cNvSpPr/>
          <p:nvPr userDrawn="1"/>
        </p:nvSpPr>
        <p:spPr>
          <a:xfrm>
            <a:off x="5124352" y="3403160"/>
            <a:ext cx="685800" cy="75895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72B1486-88B0-324F-AD09-D903DDFDFD6E}"/>
              </a:ext>
            </a:extLst>
          </p:cNvPr>
          <p:cNvSpPr/>
          <p:nvPr userDrawn="1"/>
        </p:nvSpPr>
        <p:spPr>
          <a:xfrm>
            <a:off x="5953123" y="3403160"/>
            <a:ext cx="685800" cy="7589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7359C1D-10CB-5F41-B787-BFF9945B276B}"/>
              </a:ext>
            </a:extLst>
          </p:cNvPr>
          <p:cNvSpPr/>
          <p:nvPr userDrawn="1"/>
        </p:nvSpPr>
        <p:spPr>
          <a:xfrm>
            <a:off x="6781894" y="3403160"/>
            <a:ext cx="685800" cy="75895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33376952-C5DE-134D-924A-3DC838614EA0}"/>
              </a:ext>
            </a:extLst>
          </p:cNvPr>
          <p:cNvSpPr txBox="1"/>
          <p:nvPr userDrawn="1"/>
        </p:nvSpPr>
        <p:spPr>
          <a:xfrm>
            <a:off x="970364" y="4193449"/>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dark_blue</a:t>
            </a:r>
          </a:p>
          <a:p>
            <a:pPr algn="ctr"/>
            <a:r>
              <a:rPr lang="en-US" sz="900" dirty="0">
                <a:solidFill>
                  <a:schemeClr val="tx1">
                    <a:lumMod val="75000"/>
                    <a:lumOff val="25000"/>
                  </a:schemeClr>
                </a:solidFill>
                <a:latin typeface="+mn-lt"/>
              </a:rPr>
              <a:t>#28264B</a:t>
            </a:r>
          </a:p>
          <a:p>
            <a:pPr algn="ctr"/>
            <a:r>
              <a:rPr lang="en-US" sz="900" dirty="0">
                <a:solidFill>
                  <a:schemeClr val="tx1">
                    <a:lumMod val="75000"/>
                    <a:lumOff val="25000"/>
                  </a:schemeClr>
                </a:solidFill>
                <a:latin typeface="+mn-lt"/>
              </a:rPr>
              <a:t>40 35 75</a:t>
            </a:r>
          </a:p>
          <a:p>
            <a:pPr algn="ctr"/>
            <a:r>
              <a:rPr lang="en-US" sz="900" dirty="0">
                <a:solidFill>
                  <a:schemeClr val="tx1">
                    <a:lumMod val="75000"/>
                    <a:lumOff val="25000"/>
                  </a:schemeClr>
                </a:solidFill>
                <a:latin typeface="+mn-lt"/>
              </a:rPr>
              <a:t>[5, 1]</a:t>
            </a:r>
          </a:p>
        </p:txBody>
      </p:sp>
      <p:sp>
        <p:nvSpPr>
          <p:cNvPr id="19" name="TextBox 18">
            <a:extLst>
              <a:ext uri="{FF2B5EF4-FFF2-40B4-BE49-F238E27FC236}">
                <a16:creationId xmlns:a16="http://schemas.microsoft.com/office/drawing/2014/main" id="{A622F687-BDAC-1D45-B2AB-D56E1A707D78}"/>
              </a:ext>
            </a:extLst>
          </p:cNvPr>
          <p:cNvSpPr txBox="1"/>
          <p:nvPr userDrawn="1"/>
        </p:nvSpPr>
        <p:spPr>
          <a:xfrm>
            <a:off x="1798565" y="4193449"/>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dark_red</a:t>
            </a:r>
          </a:p>
          <a:p>
            <a:pPr algn="ctr"/>
            <a:r>
              <a:rPr lang="en-US" sz="900" dirty="0">
                <a:solidFill>
                  <a:schemeClr val="tx1">
                    <a:lumMod val="75000"/>
                    <a:lumOff val="25000"/>
                  </a:schemeClr>
                </a:solidFill>
                <a:latin typeface="+mn-lt"/>
              </a:rPr>
              <a:t>#9A221D</a:t>
            </a:r>
          </a:p>
          <a:p>
            <a:pPr algn="ctr"/>
            <a:r>
              <a:rPr lang="en-US" sz="900" dirty="0">
                <a:solidFill>
                  <a:schemeClr val="tx1">
                    <a:lumMod val="75000"/>
                    <a:lumOff val="25000"/>
                  </a:schemeClr>
                </a:solidFill>
                <a:latin typeface="+mn-lt"/>
              </a:rPr>
              <a:t>154 34 29</a:t>
            </a:r>
          </a:p>
          <a:p>
            <a:pPr algn="ctr"/>
            <a:r>
              <a:rPr lang="en-US" sz="900" dirty="0">
                <a:solidFill>
                  <a:schemeClr val="tx1">
                    <a:lumMod val="75000"/>
                    <a:lumOff val="25000"/>
                  </a:schemeClr>
                </a:solidFill>
                <a:latin typeface="+mn-lt"/>
              </a:rPr>
              <a:t>[6, 1]</a:t>
            </a:r>
          </a:p>
        </p:txBody>
      </p:sp>
      <p:sp>
        <p:nvSpPr>
          <p:cNvPr id="20" name="TextBox 19">
            <a:extLst>
              <a:ext uri="{FF2B5EF4-FFF2-40B4-BE49-F238E27FC236}">
                <a16:creationId xmlns:a16="http://schemas.microsoft.com/office/drawing/2014/main" id="{FDD40D02-7A82-F742-ADE7-C6813AF6AEDB}"/>
              </a:ext>
            </a:extLst>
          </p:cNvPr>
          <p:cNvSpPr txBox="1"/>
          <p:nvPr userDrawn="1"/>
        </p:nvSpPr>
        <p:spPr>
          <a:xfrm>
            <a:off x="2626766" y="4193449"/>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grey</a:t>
            </a:r>
          </a:p>
          <a:p>
            <a:pPr algn="ctr"/>
            <a:r>
              <a:rPr lang="en-US" sz="900" dirty="0">
                <a:solidFill>
                  <a:schemeClr val="tx1">
                    <a:lumMod val="75000"/>
                    <a:lumOff val="25000"/>
                  </a:schemeClr>
                </a:solidFill>
                <a:latin typeface="+mn-lt"/>
              </a:rPr>
              <a:t>#707070</a:t>
            </a:r>
          </a:p>
          <a:p>
            <a:pPr algn="ctr"/>
            <a:r>
              <a:rPr lang="en-US" sz="900" dirty="0">
                <a:solidFill>
                  <a:schemeClr val="tx1">
                    <a:lumMod val="75000"/>
                    <a:lumOff val="25000"/>
                  </a:schemeClr>
                </a:solidFill>
                <a:latin typeface="+mn-lt"/>
              </a:rPr>
              <a:t>112 112 112</a:t>
            </a:r>
          </a:p>
          <a:p>
            <a:pPr algn="ctr"/>
            <a:r>
              <a:rPr lang="en-US" sz="900" dirty="0">
                <a:solidFill>
                  <a:schemeClr val="tx1">
                    <a:lumMod val="75000"/>
                    <a:lumOff val="25000"/>
                  </a:schemeClr>
                </a:solidFill>
                <a:latin typeface="+mn-lt"/>
              </a:rPr>
              <a:t>[7, 1]</a:t>
            </a:r>
          </a:p>
        </p:txBody>
      </p:sp>
      <p:sp>
        <p:nvSpPr>
          <p:cNvPr id="21" name="TextBox 20">
            <a:extLst>
              <a:ext uri="{FF2B5EF4-FFF2-40B4-BE49-F238E27FC236}">
                <a16:creationId xmlns:a16="http://schemas.microsoft.com/office/drawing/2014/main" id="{89301C51-5521-844C-8394-B1D589B50C41}"/>
              </a:ext>
            </a:extLst>
          </p:cNvPr>
          <p:cNvSpPr txBox="1"/>
          <p:nvPr userDrawn="1"/>
        </p:nvSpPr>
        <p:spPr>
          <a:xfrm>
            <a:off x="3454967" y="4193449"/>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light_blue</a:t>
            </a:r>
          </a:p>
          <a:p>
            <a:pPr algn="ctr"/>
            <a:r>
              <a:rPr lang="en-US" sz="900" dirty="0">
                <a:solidFill>
                  <a:schemeClr val="tx1">
                    <a:lumMod val="75000"/>
                    <a:lumOff val="25000"/>
                  </a:schemeClr>
                </a:solidFill>
                <a:latin typeface="+mn-lt"/>
              </a:rPr>
              <a:t>#548BE9</a:t>
            </a:r>
          </a:p>
          <a:p>
            <a:pPr algn="ctr"/>
            <a:r>
              <a:rPr lang="en-US" sz="900" dirty="0">
                <a:solidFill>
                  <a:schemeClr val="tx1">
                    <a:lumMod val="75000"/>
                    <a:lumOff val="25000"/>
                  </a:schemeClr>
                </a:solidFill>
                <a:latin typeface="+mn-lt"/>
              </a:rPr>
              <a:t>84 139 233</a:t>
            </a:r>
          </a:p>
          <a:p>
            <a:pPr algn="ctr"/>
            <a:r>
              <a:rPr lang="en-US" sz="900" dirty="0">
                <a:solidFill>
                  <a:schemeClr val="tx1">
                    <a:lumMod val="75000"/>
                    <a:lumOff val="25000"/>
                  </a:schemeClr>
                </a:solidFill>
                <a:latin typeface="+mn-lt"/>
              </a:rPr>
              <a:t>[8, 1]</a:t>
            </a:r>
          </a:p>
        </p:txBody>
      </p:sp>
      <p:sp>
        <p:nvSpPr>
          <p:cNvPr id="22" name="TextBox 21">
            <a:extLst>
              <a:ext uri="{FF2B5EF4-FFF2-40B4-BE49-F238E27FC236}">
                <a16:creationId xmlns:a16="http://schemas.microsoft.com/office/drawing/2014/main" id="{FD4F4BA6-85F0-5842-9256-CE3D517CB28D}"/>
              </a:ext>
            </a:extLst>
          </p:cNvPr>
          <p:cNvSpPr txBox="1"/>
          <p:nvPr userDrawn="1"/>
        </p:nvSpPr>
        <p:spPr>
          <a:xfrm>
            <a:off x="4283168" y="4193449"/>
            <a:ext cx="685800" cy="553998"/>
          </a:xfrm>
          <a:prstGeom prst="rect">
            <a:avLst/>
          </a:prstGeom>
          <a:solidFill>
            <a:schemeClr val="bg1"/>
          </a:solidFill>
        </p:spPr>
        <p:txBody>
          <a:bodyPr wrap="square" lIns="0" tIns="0" rIns="0" bIns="0" rtlCol="0">
            <a:spAutoFit/>
          </a:bodyPr>
          <a:lstStyle/>
          <a:p>
            <a:pPr algn="ctr"/>
            <a:r>
              <a:rPr lang="en-US" sz="900" b="1" dirty="0">
                <a:solidFill>
                  <a:schemeClr val="tx1">
                    <a:lumMod val="75000"/>
                    <a:lumOff val="25000"/>
                  </a:schemeClr>
                </a:solidFill>
                <a:latin typeface="+mn-lt"/>
              </a:rPr>
              <a:t>aqua</a:t>
            </a:r>
          </a:p>
          <a:p>
            <a:pPr algn="ctr"/>
            <a:r>
              <a:rPr lang="en-US" sz="900" dirty="0">
                <a:solidFill>
                  <a:schemeClr val="tx1">
                    <a:lumMod val="75000"/>
                    <a:lumOff val="25000"/>
                  </a:schemeClr>
                </a:solidFill>
                <a:latin typeface="+mn-lt"/>
              </a:rPr>
              <a:t>#82ACB3</a:t>
            </a:r>
          </a:p>
          <a:p>
            <a:pPr algn="ctr"/>
            <a:r>
              <a:rPr lang="en-US" sz="900" dirty="0">
                <a:solidFill>
                  <a:schemeClr val="tx1">
                    <a:lumMod val="75000"/>
                    <a:lumOff val="25000"/>
                  </a:schemeClr>
                </a:solidFill>
                <a:latin typeface="+mn-lt"/>
              </a:rPr>
              <a:t>132 172 179</a:t>
            </a:r>
          </a:p>
          <a:p>
            <a:pPr algn="ctr"/>
            <a:r>
              <a:rPr lang="en-US" sz="900" dirty="0">
                <a:solidFill>
                  <a:schemeClr val="tx1">
                    <a:lumMod val="75000"/>
                    <a:lumOff val="25000"/>
                  </a:schemeClr>
                </a:solidFill>
                <a:latin typeface="+mn-lt"/>
              </a:rPr>
              <a:t>[9, 1]</a:t>
            </a:r>
          </a:p>
        </p:txBody>
      </p:sp>
      <p:sp>
        <p:nvSpPr>
          <p:cNvPr id="23" name="TextBox 22">
            <a:extLst>
              <a:ext uri="{FF2B5EF4-FFF2-40B4-BE49-F238E27FC236}">
                <a16:creationId xmlns:a16="http://schemas.microsoft.com/office/drawing/2014/main" id="{0F80CCBE-83AE-184A-80DB-14FA796A9170}"/>
              </a:ext>
            </a:extLst>
          </p:cNvPr>
          <p:cNvSpPr txBox="1"/>
          <p:nvPr userDrawn="1"/>
        </p:nvSpPr>
        <p:spPr>
          <a:xfrm>
            <a:off x="5111369" y="4193449"/>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gold</a:t>
            </a:r>
          </a:p>
          <a:p>
            <a:pPr algn="ctr"/>
            <a:r>
              <a:rPr lang="en-US" sz="900" dirty="0">
                <a:solidFill>
                  <a:schemeClr val="tx1">
                    <a:lumMod val="75000"/>
                    <a:lumOff val="25000"/>
                  </a:schemeClr>
                </a:solidFill>
                <a:latin typeface="+mn-lt"/>
              </a:rPr>
              <a:t>#E6BE8A</a:t>
            </a:r>
          </a:p>
          <a:p>
            <a:pPr algn="ctr"/>
            <a:r>
              <a:rPr lang="en-US" sz="900" dirty="0">
                <a:solidFill>
                  <a:schemeClr val="tx1">
                    <a:lumMod val="75000"/>
                    <a:lumOff val="25000"/>
                  </a:schemeClr>
                </a:solidFill>
                <a:latin typeface="+mn-lt"/>
              </a:rPr>
              <a:t>230 190 138</a:t>
            </a:r>
          </a:p>
          <a:p>
            <a:pPr algn="ctr"/>
            <a:r>
              <a:rPr lang="en-US" sz="900" dirty="0">
                <a:solidFill>
                  <a:schemeClr val="tx1">
                    <a:lumMod val="75000"/>
                    <a:lumOff val="25000"/>
                  </a:schemeClr>
                </a:solidFill>
                <a:latin typeface="+mn-lt"/>
              </a:rPr>
              <a:t>[10, 1]</a:t>
            </a:r>
          </a:p>
        </p:txBody>
      </p:sp>
      <p:sp>
        <p:nvSpPr>
          <p:cNvPr id="25" name="TextBox 24">
            <a:extLst>
              <a:ext uri="{FF2B5EF4-FFF2-40B4-BE49-F238E27FC236}">
                <a16:creationId xmlns:a16="http://schemas.microsoft.com/office/drawing/2014/main" id="{F5DB2694-654C-E94A-A7FA-8134931892D6}"/>
              </a:ext>
            </a:extLst>
          </p:cNvPr>
          <p:cNvSpPr txBox="1"/>
          <p:nvPr userDrawn="1"/>
        </p:nvSpPr>
        <p:spPr>
          <a:xfrm>
            <a:off x="6767771" y="4193449"/>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pale_red</a:t>
            </a:r>
          </a:p>
          <a:p>
            <a:pPr algn="ctr"/>
            <a:r>
              <a:rPr lang="en-US" sz="900" b="0" dirty="0">
                <a:solidFill>
                  <a:schemeClr val="tx1">
                    <a:lumMod val="75000"/>
                    <a:lumOff val="25000"/>
                  </a:schemeClr>
                </a:solidFill>
                <a:latin typeface="+mn-lt"/>
              </a:rPr>
              <a:t>#E67F7C</a:t>
            </a:r>
          </a:p>
          <a:p>
            <a:pPr algn="ctr"/>
            <a:r>
              <a:rPr lang="en-US" sz="900" b="0" dirty="0">
                <a:solidFill>
                  <a:schemeClr val="tx1">
                    <a:lumMod val="75000"/>
                    <a:lumOff val="25000"/>
                  </a:schemeClr>
                </a:solidFill>
                <a:latin typeface="+mn-lt"/>
              </a:rPr>
              <a:t>230 127 124</a:t>
            </a:r>
          </a:p>
          <a:p>
            <a:pPr algn="ctr"/>
            <a:r>
              <a:rPr lang="en-US" sz="900" b="0" dirty="0">
                <a:solidFill>
                  <a:schemeClr val="tx1">
                    <a:lumMod val="75000"/>
                    <a:lumOff val="25000"/>
                  </a:schemeClr>
                </a:solidFill>
                <a:latin typeface="+mn-lt"/>
              </a:rPr>
              <a:t>[4, 4]</a:t>
            </a:r>
          </a:p>
        </p:txBody>
      </p:sp>
      <p:sp>
        <p:nvSpPr>
          <p:cNvPr id="28" name="Rectangle 27">
            <a:extLst>
              <a:ext uri="{FF2B5EF4-FFF2-40B4-BE49-F238E27FC236}">
                <a16:creationId xmlns:a16="http://schemas.microsoft.com/office/drawing/2014/main" id="{FF5C8422-9BE9-274C-95A7-867648F2D420}"/>
              </a:ext>
            </a:extLst>
          </p:cNvPr>
          <p:cNvSpPr/>
          <p:nvPr userDrawn="1"/>
        </p:nvSpPr>
        <p:spPr>
          <a:xfrm>
            <a:off x="987195" y="1447800"/>
            <a:ext cx="685800" cy="758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CFC2C1F-3D52-B045-B409-38DCAA63FF4A}"/>
              </a:ext>
            </a:extLst>
          </p:cNvPr>
          <p:cNvSpPr/>
          <p:nvPr userDrawn="1"/>
        </p:nvSpPr>
        <p:spPr>
          <a:xfrm>
            <a:off x="1815190" y="1447800"/>
            <a:ext cx="685800" cy="7589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C06272C-65FE-3F46-BA2B-B20BD9018ECF}"/>
              </a:ext>
            </a:extLst>
          </p:cNvPr>
          <p:cNvSpPr txBox="1"/>
          <p:nvPr userDrawn="1"/>
        </p:nvSpPr>
        <p:spPr>
          <a:xfrm>
            <a:off x="978965" y="2235033"/>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cab_blue</a:t>
            </a:r>
          </a:p>
          <a:p>
            <a:pPr algn="ctr"/>
            <a:r>
              <a:rPr lang="en-US" sz="900" dirty="0">
                <a:solidFill>
                  <a:schemeClr val="tx1">
                    <a:lumMod val="75000"/>
                    <a:lumOff val="25000"/>
                  </a:schemeClr>
                </a:solidFill>
                <a:latin typeface="+mn-lt"/>
              </a:rPr>
              <a:t>#28264B</a:t>
            </a:r>
          </a:p>
          <a:p>
            <a:pPr algn="ctr"/>
            <a:r>
              <a:rPr lang="en-US" sz="900" dirty="0">
                <a:solidFill>
                  <a:schemeClr val="tx1">
                    <a:lumMod val="75000"/>
                    <a:lumOff val="25000"/>
                  </a:schemeClr>
                </a:solidFill>
                <a:latin typeface="+mn-lt"/>
              </a:rPr>
              <a:t>40 35 75</a:t>
            </a:r>
          </a:p>
          <a:p>
            <a:pPr algn="ctr"/>
            <a:r>
              <a:rPr lang="en-US" sz="900" dirty="0">
                <a:solidFill>
                  <a:schemeClr val="tx1">
                    <a:lumMod val="75000"/>
                    <a:lumOff val="25000"/>
                  </a:schemeClr>
                </a:solidFill>
                <a:latin typeface="+mn-lt"/>
              </a:rPr>
              <a:t>[5, 1]</a:t>
            </a:r>
          </a:p>
        </p:txBody>
      </p:sp>
      <p:sp>
        <p:nvSpPr>
          <p:cNvPr id="31" name="TextBox 30">
            <a:extLst>
              <a:ext uri="{FF2B5EF4-FFF2-40B4-BE49-F238E27FC236}">
                <a16:creationId xmlns:a16="http://schemas.microsoft.com/office/drawing/2014/main" id="{45F17FAC-4786-CB49-BEA4-7259D2C0B061}"/>
              </a:ext>
            </a:extLst>
          </p:cNvPr>
          <p:cNvSpPr txBox="1"/>
          <p:nvPr userDrawn="1"/>
        </p:nvSpPr>
        <p:spPr>
          <a:xfrm>
            <a:off x="1807874" y="2235033"/>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cab_red</a:t>
            </a:r>
          </a:p>
          <a:p>
            <a:pPr algn="ctr"/>
            <a:r>
              <a:rPr lang="en-US" sz="900" dirty="0">
                <a:solidFill>
                  <a:schemeClr val="tx1">
                    <a:lumMod val="75000"/>
                    <a:lumOff val="25000"/>
                  </a:schemeClr>
                </a:solidFill>
                <a:latin typeface="+mn-lt"/>
              </a:rPr>
              <a:t>#D12E28</a:t>
            </a:r>
          </a:p>
          <a:p>
            <a:pPr algn="ctr"/>
            <a:r>
              <a:rPr lang="en-US" sz="900" dirty="0">
                <a:solidFill>
                  <a:schemeClr val="tx1">
                    <a:lumMod val="75000"/>
                    <a:lumOff val="25000"/>
                  </a:schemeClr>
                </a:solidFill>
                <a:latin typeface="+mn-lt"/>
              </a:rPr>
              <a:t>209 46 40</a:t>
            </a:r>
          </a:p>
          <a:p>
            <a:pPr algn="ctr"/>
            <a:r>
              <a:rPr lang="en-US" sz="900" dirty="0">
                <a:solidFill>
                  <a:schemeClr val="tx1">
                    <a:lumMod val="75000"/>
                    <a:lumOff val="25000"/>
                  </a:schemeClr>
                </a:solidFill>
                <a:latin typeface="+mn-lt"/>
              </a:rPr>
              <a:t>[4, 1]</a:t>
            </a:r>
          </a:p>
        </p:txBody>
      </p:sp>
      <p:sp>
        <p:nvSpPr>
          <p:cNvPr id="32" name="Rectangle 31">
            <a:extLst>
              <a:ext uri="{FF2B5EF4-FFF2-40B4-BE49-F238E27FC236}">
                <a16:creationId xmlns:a16="http://schemas.microsoft.com/office/drawing/2014/main" id="{15F88904-35C4-CB4F-AA26-AF47E561DA1A}"/>
              </a:ext>
            </a:extLst>
          </p:cNvPr>
          <p:cNvSpPr/>
          <p:nvPr userDrawn="1"/>
        </p:nvSpPr>
        <p:spPr>
          <a:xfrm>
            <a:off x="5955165" y="1447800"/>
            <a:ext cx="685800" cy="758952"/>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DBBDA368-C576-6A4E-835C-A44A9F31F049}"/>
              </a:ext>
            </a:extLst>
          </p:cNvPr>
          <p:cNvSpPr/>
          <p:nvPr userDrawn="1"/>
        </p:nvSpPr>
        <p:spPr>
          <a:xfrm>
            <a:off x="4295581" y="1449290"/>
            <a:ext cx="685800" cy="75895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5B3FCD07-6844-064D-9727-36DF5527BDF7}"/>
              </a:ext>
            </a:extLst>
          </p:cNvPr>
          <p:cNvSpPr/>
          <p:nvPr userDrawn="1"/>
        </p:nvSpPr>
        <p:spPr>
          <a:xfrm>
            <a:off x="2639591" y="1449290"/>
            <a:ext cx="685800" cy="7589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C26D3517-2F06-8145-AD8F-21FF9C680F3F}"/>
              </a:ext>
            </a:extLst>
          </p:cNvPr>
          <p:cNvSpPr txBox="1"/>
          <p:nvPr userDrawn="1"/>
        </p:nvSpPr>
        <p:spPr>
          <a:xfrm>
            <a:off x="5952419" y="2235033"/>
            <a:ext cx="685800" cy="553998"/>
          </a:xfrm>
          <a:prstGeom prst="rect">
            <a:avLst/>
          </a:prstGeom>
          <a:solidFill>
            <a:schemeClr val="tx1">
              <a:lumMod val="50000"/>
              <a:lumOff val="50000"/>
            </a:schemeClr>
          </a:solidFill>
        </p:spPr>
        <p:txBody>
          <a:bodyPr wrap="square" lIns="0" tIns="0" rIns="0" bIns="0" rtlCol="0">
            <a:spAutoFit/>
          </a:bodyPr>
          <a:lstStyle/>
          <a:p>
            <a:pPr algn="ctr"/>
            <a:r>
              <a:rPr lang="en-US" sz="900" b="1" dirty="0">
                <a:solidFill>
                  <a:srgbClr val="F7F7F7"/>
                </a:solidFill>
                <a:latin typeface="+mn-lt"/>
              </a:rPr>
              <a:t>white</a:t>
            </a:r>
          </a:p>
          <a:p>
            <a:pPr algn="ctr"/>
            <a:r>
              <a:rPr lang="en-US" sz="900" dirty="0">
                <a:solidFill>
                  <a:srgbClr val="F7F7F7"/>
                </a:solidFill>
                <a:latin typeface="+mn-lt"/>
              </a:rPr>
              <a:t>#FFFFFF</a:t>
            </a:r>
          </a:p>
          <a:p>
            <a:pPr algn="ctr"/>
            <a:r>
              <a:rPr lang="en-US" sz="900" dirty="0">
                <a:solidFill>
                  <a:srgbClr val="F7F7F7"/>
                </a:solidFill>
                <a:latin typeface="+mn-lt"/>
              </a:rPr>
              <a:t>255 255 255</a:t>
            </a:r>
          </a:p>
          <a:p>
            <a:pPr algn="ctr"/>
            <a:r>
              <a:rPr lang="en-US" sz="900" dirty="0">
                <a:solidFill>
                  <a:srgbClr val="F7F7F7"/>
                </a:solidFill>
                <a:latin typeface="+mn-lt"/>
              </a:rPr>
              <a:t>[1, 1]</a:t>
            </a:r>
          </a:p>
        </p:txBody>
      </p:sp>
      <p:sp>
        <p:nvSpPr>
          <p:cNvPr id="37" name="TextBox 36">
            <a:extLst>
              <a:ext uri="{FF2B5EF4-FFF2-40B4-BE49-F238E27FC236}">
                <a16:creationId xmlns:a16="http://schemas.microsoft.com/office/drawing/2014/main" id="{66E7B2C6-9461-0C49-9FFC-1F7A3CEADD36}"/>
              </a:ext>
            </a:extLst>
          </p:cNvPr>
          <p:cNvSpPr txBox="1"/>
          <p:nvPr userDrawn="1"/>
        </p:nvSpPr>
        <p:spPr>
          <a:xfrm>
            <a:off x="4291921" y="2236523"/>
            <a:ext cx="685800" cy="553998"/>
          </a:xfrm>
          <a:prstGeom prst="rect">
            <a:avLst/>
          </a:prstGeom>
          <a:solidFill>
            <a:schemeClr val="bg1"/>
          </a:solidFill>
        </p:spPr>
        <p:txBody>
          <a:bodyPr wrap="square" lIns="0" tIns="0" rIns="0" bIns="0" rtlCol="0">
            <a:spAutoFit/>
          </a:bodyPr>
          <a:lstStyle/>
          <a:p>
            <a:pPr algn="ctr"/>
            <a:r>
              <a:rPr lang="en-US" sz="900" b="1" dirty="0">
                <a:solidFill>
                  <a:srgbClr val="878787"/>
                </a:solidFill>
                <a:latin typeface="+mn-lt"/>
              </a:rPr>
              <a:t>text_light</a:t>
            </a:r>
          </a:p>
          <a:p>
            <a:pPr algn="ctr"/>
            <a:r>
              <a:rPr lang="en-US" sz="900" dirty="0">
                <a:solidFill>
                  <a:srgbClr val="878787"/>
                </a:solidFill>
                <a:latin typeface="+mn-lt"/>
              </a:rPr>
              <a:t>#9E9388</a:t>
            </a:r>
          </a:p>
          <a:p>
            <a:pPr algn="ctr"/>
            <a:r>
              <a:rPr lang="en-US" sz="900" dirty="0">
                <a:solidFill>
                  <a:srgbClr val="878787"/>
                </a:solidFill>
                <a:latin typeface="+mn-lt"/>
              </a:rPr>
              <a:t>158 147 136</a:t>
            </a:r>
          </a:p>
          <a:p>
            <a:pPr algn="ctr"/>
            <a:r>
              <a:rPr lang="en-US" sz="900" dirty="0">
                <a:solidFill>
                  <a:srgbClr val="878787"/>
                </a:solidFill>
                <a:latin typeface="+mn-lt"/>
              </a:rPr>
              <a:t>[2, 4]</a:t>
            </a:r>
          </a:p>
        </p:txBody>
      </p:sp>
      <p:sp>
        <p:nvSpPr>
          <p:cNvPr id="39" name="TextBox 38">
            <a:extLst>
              <a:ext uri="{FF2B5EF4-FFF2-40B4-BE49-F238E27FC236}">
                <a16:creationId xmlns:a16="http://schemas.microsoft.com/office/drawing/2014/main" id="{237C81AB-CECB-734C-8D41-92F5EAE9EEBE}"/>
              </a:ext>
            </a:extLst>
          </p:cNvPr>
          <p:cNvSpPr txBox="1"/>
          <p:nvPr userDrawn="1"/>
        </p:nvSpPr>
        <p:spPr>
          <a:xfrm>
            <a:off x="2634103" y="2236523"/>
            <a:ext cx="685800" cy="553998"/>
          </a:xfrm>
          <a:prstGeom prst="rect">
            <a:avLst/>
          </a:prstGeom>
          <a:noFill/>
        </p:spPr>
        <p:txBody>
          <a:bodyPr wrap="square" lIns="0" tIns="0" rIns="0" bIns="0" rtlCol="0">
            <a:spAutoFit/>
          </a:bodyPr>
          <a:lstStyle/>
          <a:p>
            <a:pPr algn="ctr"/>
            <a:r>
              <a:rPr lang="en-US" sz="900" b="1" dirty="0">
                <a:solidFill>
                  <a:srgbClr val="242424"/>
                </a:solidFill>
                <a:latin typeface="+mn-lt"/>
              </a:rPr>
              <a:t>text_black</a:t>
            </a:r>
          </a:p>
          <a:p>
            <a:pPr algn="ctr"/>
            <a:r>
              <a:rPr lang="en-US" sz="900" dirty="0">
                <a:solidFill>
                  <a:srgbClr val="242424"/>
                </a:solidFill>
                <a:latin typeface="+mn-lt"/>
              </a:rPr>
              <a:t>#2C2824</a:t>
            </a:r>
          </a:p>
          <a:p>
            <a:pPr algn="ctr"/>
            <a:r>
              <a:rPr lang="en-US" sz="900" dirty="0">
                <a:solidFill>
                  <a:srgbClr val="242424"/>
                </a:solidFill>
                <a:latin typeface="+mn-lt"/>
              </a:rPr>
              <a:t>44 40 36</a:t>
            </a:r>
          </a:p>
          <a:p>
            <a:pPr algn="ctr"/>
            <a:r>
              <a:rPr lang="en-US" sz="900" dirty="0">
                <a:solidFill>
                  <a:srgbClr val="242424"/>
                </a:solidFill>
                <a:latin typeface="+mn-lt"/>
              </a:rPr>
              <a:t>[2, 1]</a:t>
            </a:r>
          </a:p>
        </p:txBody>
      </p:sp>
      <p:sp>
        <p:nvSpPr>
          <p:cNvPr id="40" name="Rectangle 39">
            <a:extLst>
              <a:ext uri="{FF2B5EF4-FFF2-40B4-BE49-F238E27FC236}">
                <a16:creationId xmlns:a16="http://schemas.microsoft.com/office/drawing/2014/main" id="{35DFF07B-405B-0E41-897F-9774FE2536C2}"/>
              </a:ext>
            </a:extLst>
          </p:cNvPr>
          <p:cNvSpPr/>
          <p:nvPr userDrawn="1"/>
        </p:nvSpPr>
        <p:spPr>
          <a:xfrm>
            <a:off x="7611155" y="1447800"/>
            <a:ext cx="685800" cy="75895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68E84D95-5EF5-8D46-B518-97A5E4EB2CF8}"/>
              </a:ext>
            </a:extLst>
          </p:cNvPr>
          <p:cNvSpPr txBox="1"/>
          <p:nvPr userDrawn="1"/>
        </p:nvSpPr>
        <p:spPr>
          <a:xfrm>
            <a:off x="7610237" y="2235033"/>
            <a:ext cx="685800" cy="553998"/>
          </a:xfrm>
          <a:prstGeom prst="rect">
            <a:avLst/>
          </a:prstGeom>
          <a:noFill/>
        </p:spPr>
        <p:txBody>
          <a:bodyPr wrap="square" lIns="0" tIns="0" rIns="0" bIns="0" rtlCol="0">
            <a:spAutoFit/>
          </a:bodyPr>
          <a:lstStyle/>
          <a:p>
            <a:pPr algn="ctr"/>
            <a:r>
              <a:rPr lang="en-US" sz="900" b="1" dirty="0">
                <a:solidFill>
                  <a:schemeClr val="accent6">
                    <a:lumMod val="75000"/>
                  </a:schemeClr>
                </a:solidFill>
                <a:latin typeface="+mn-lt"/>
              </a:rPr>
              <a:t>text_gold</a:t>
            </a:r>
          </a:p>
          <a:p>
            <a:pPr algn="ctr"/>
            <a:r>
              <a:rPr lang="en-US" sz="900" dirty="0">
                <a:solidFill>
                  <a:schemeClr val="accent6">
                    <a:lumMod val="75000"/>
                  </a:schemeClr>
                </a:solidFill>
                <a:latin typeface="+mn-lt"/>
              </a:rPr>
              <a:t>#D5933E</a:t>
            </a:r>
          </a:p>
          <a:p>
            <a:pPr algn="ctr"/>
            <a:r>
              <a:rPr lang="en-US" sz="900" dirty="0">
                <a:solidFill>
                  <a:schemeClr val="accent6">
                    <a:lumMod val="75000"/>
                  </a:schemeClr>
                </a:solidFill>
                <a:latin typeface="+mn-lt"/>
              </a:rPr>
              <a:t>213 147 62</a:t>
            </a:r>
          </a:p>
          <a:p>
            <a:pPr algn="ctr"/>
            <a:r>
              <a:rPr lang="en-US" sz="900" dirty="0">
                <a:solidFill>
                  <a:schemeClr val="accent6">
                    <a:lumMod val="75000"/>
                  </a:schemeClr>
                </a:solidFill>
                <a:latin typeface="+mn-lt"/>
              </a:rPr>
              <a:t>[10, 5]</a:t>
            </a:r>
          </a:p>
        </p:txBody>
      </p:sp>
      <p:sp>
        <p:nvSpPr>
          <p:cNvPr id="42" name="Rectangle 41">
            <a:extLst>
              <a:ext uri="{FF2B5EF4-FFF2-40B4-BE49-F238E27FC236}">
                <a16:creationId xmlns:a16="http://schemas.microsoft.com/office/drawing/2014/main" id="{FB4C8013-D842-604D-ABDD-C192D6BFBD3C}"/>
              </a:ext>
            </a:extLst>
          </p:cNvPr>
          <p:cNvSpPr/>
          <p:nvPr userDrawn="1"/>
        </p:nvSpPr>
        <p:spPr>
          <a:xfrm>
            <a:off x="8439150" y="1447800"/>
            <a:ext cx="685800" cy="758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1D9BC00E-8A73-AB46-A220-389D89D80255}"/>
              </a:ext>
            </a:extLst>
          </p:cNvPr>
          <p:cNvSpPr txBox="1"/>
          <p:nvPr userDrawn="1"/>
        </p:nvSpPr>
        <p:spPr>
          <a:xfrm>
            <a:off x="8439150" y="2235033"/>
            <a:ext cx="685800" cy="553998"/>
          </a:xfrm>
          <a:prstGeom prst="rect">
            <a:avLst/>
          </a:prstGeom>
          <a:noFill/>
        </p:spPr>
        <p:txBody>
          <a:bodyPr wrap="square" lIns="0" tIns="0" rIns="0" bIns="0" rtlCol="0">
            <a:spAutoFit/>
          </a:bodyPr>
          <a:lstStyle/>
          <a:p>
            <a:pPr algn="ctr"/>
            <a:r>
              <a:rPr lang="en-US" sz="900" b="1" dirty="0">
                <a:solidFill>
                  <a:schemeClr val="accent2"/>
                </a:solidFill>
                <a:latin typeface="+mn-lt"/>
              </a:rPr>
              <a:t>text_red</a:t>
            </a:r>
          </a:p>
          <a:p>
            <a:pPr algn="ctr"/>
            <a:r>
              <a:rPr lang="en-US" sz="900" dirty="0">
                <a:solidFill>
                  <a:schemeClr val="accent2"/>
                </a:solidFill>
                <a:latin typeface="+mn-lt"/>
              </a:rPr>
              <a:t>#9A221D</a:t>
            </a:r>
          </a:p>
          <a:p>
            <a:pPr algn="ctr"/>
            <a:r>
              <a:rPr lang="en-US" sz="900" dirty="0">
                <a:solidFill>
                  <a:schemeClr val="accent2"/>
                </a:solidFill>
                <a:latin typeface="+mn-lt"/>
              </a:rPr>
              <a:t>154 34 29</a:t>
            </a:r>
          </a:p>
          <a:p>
            <a:pPr algn="ctr"/>
            <a:r>
              <a:rPr lang="en-US" sz="900" dirty="0">
                <a:solidFill>
                  <a:schemeClr val="accent2"/>
                </a:solidFill>
                <a:latin typeface="+mn-lt"/>
              </a:rPr>
              <a:t>[6, 1]</a:t>
            </a:r>
          </a:p>
        </p:txBody>
      </p:sp>
      <p:sp>
        <p:nvSpPr>
          <p:cNvPr id="44" name="Rectangle 43">
            <a:extLst>
              <a:ext uri="{FF2B5EF4-FFF2-40B4-BE49-F238E27FC236}">
                <a16:creationId xmlns:a16="http://schemas.microsoft.com/office/drawing/2014/main" id="{17F57204-B689-2145-AB1D-91837845F28B}"/>
              </a:ext>
            </a:extLst>
          </p:cNvPr>
          <p:cNvSpPr/>
          <p:nvPr userDrawn="1"/>
        </p:nvSpPr>
        <p:spPr>
          <a:xfrm>
            <a:off x="6783160" y="1447800"/>
            <a:ext cx="685800" cy="75895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068C5465-DA62-8E47-9752-560936C6AE61}"/>
              </a:ext>
            </a:extLst>
          </p:cNvPr>
          <p:cNvSpPr txBox="1"/>
          <p:nvPr userDrawn="1"/>
        </p:nvSpPr>
        <p:spPr>
          <a:xfrm>
            <a:off x="6781328" y="2235033"/>
            <a:ext cx="685800" cy="553998"/>
          </a:xfrm>
          <a:prstGeom prst="rect">
            <a:avLst/>
          </a:prstGeom>
          <a:noFill/>
        </p:spPr>
        <p:txBody>
          <a:bodyPr wrap="square" lIns="0" tIns="0" rIns="0" bIns="0" rtlCol="0">
            <a:spAutoFit/>
          </a:bodyPr>
          <a:lstStyle/>
          <a:p>
            <a:pPr algn="ctr"/>
            <a:r>
              <a:rPr lang="en-US" sz="900" b="1" dirty="0">
                <a:solidFill>
                  <a:schemeClr val="bg2">
                    <a:lumMod val="50000"/>
                  </a:schemeClr>
                </a:solidFill>
                <a:latin typeface="+mn-lt"/>
              </a:rPr>
              <a:t>text_green</a:t>
            </a:r>
          </a:p>
          <a:p>
            <a:pPr algn="ctr"/>
            <a:r>
              <a:rPr lang="en-US" sz="900" b="0" dirty="0">
                <a:solidFill>
                  <a:schemeClr val="bg2">
                    <a:lumMod val="50000"/>
                  </a:schemeClr>
                </a:solidFill>
                <a:latin typeface="+mn-lt"/>
              </a:rPr>
              <a:t>#2F6039</a:t>
            </a:r>
          </a:p>
          <a:p>
            <a:pPr algn="ctr"/>
            <a:r>
              <a:rPr lang="en-US" sz="900" b="0" dirty="0">
                <a:solidFill>
                  <a:schemeClr val="bg2">
                    <a:lumMod val="50000"/>
                  </a:schemeClr>
                </a:solidFill>
                <a:latin typeface="+mn-lt"/>
              </a:rPr>
              <a:t>47 96 57</a:t>
            </a:r>
          </a:p>
          <a:p>
            <a:pPr algn="ctr"/>
            <a:r>
              <a:rPr lang="en-US" sz="900" b="0" dirty="0">
                <a:solidFill>
                  <a:schemeClr val="bg2">
                    <a:lumMod val="50000"/>
                  </a:schemeClr>
                </a:solidFill>
                <a:latin typeface="+mn-lt"/>
              </a:rPr>
              <a:t>[3, 6]</a:t>
            </a:r>
          </a:p>
        </p:txBody>
      </p:sp>
      <p:sp>
        <p:nvSpPr>
          <p:cNvPr id="46" name="Text Placeholder 9">
            <a:extLst>
              <a:ext uri="{FF2B5EF4-FFF2-40B4-BE49-F238E27FC236}">
                <a16:creationId xmlns:a16="http://schemas.microsoft.com/office/drawing/2014/main" id="{B75F3B0F-0520-EF4D-AB5E-A00943CB4096}"/>
              </a:ext>
            </a:extLst>
          </p:cNvPr>
          <p:cNvSpPr txBox="1">
            <a:spLocks/>
          </p:cNvSpPr>
          <p:nvPr userDrawn="1"/>
        </p:nvSpPr>
        <p:spPr>
          <a:xfrm>
            <a:off x="2654753" y="1224638"/>
            <a:ext cx="1660928" cy="184666"/>
          </a:xfrm>
          <a:prstGeom prst="rect">
            <a:avLst/>
          </a:prstGeom>
        </p:spPr>
        <p:txBody>
          <a:bodyPr wrap="square" lIns="0" tIns="0" rIns="0" bIns="0">
            <a:spAutoFit/>
          </a:bodyPr>
          <a:lstStyle>
            <a:lvl1pPr marL="0" eaLnBrk="1" hangingPunct="1">
              <a:defRPr lang="en-GB" sz="1600" b="1" kern="1200" spc="4" dirty="0" smtClean="0">
                <a:solidFill>
                  <a:srgbClr val="BD1F1A"/>
                </a:solidFill>
                <a:latin typeface="Arial" panose="020B0604020202020204" pitchFamily="34" charset="0"/>
                <a:ea typeface="+mn-ea"/>
                <a:cs typeface="Arial" panose="020B0604020202020204" pitchFamily="34" charset="0"/>
              </a:defRPr>
            </a:lvl1pPr>
            <a:lvl2pPr marL="371475" eaLnBrk="1" hangingPunct="1">
              <a:defRPr lang="en-GB" sz="1300" b="1" kern="1200" spc="4" dirty="0" smtClean="0">
                <a:solidFill>
                  <a:srgbClr val="BD1F1A"/>
                </a:solidFill>
                <a:latin typeface="Muli-ExtraBold"/>
                <a:ea typeface="+mn-ea"/>
                <a:cs typeface="Muli-ExtraBold"/>
              </a:defRPr>
            </a:lvl2pPr>
            <a:lvl3pPr marL="742950" eaLnBrk="1" hangingPunct="1">
              <a:defRPr lang="en-GB" sz="1300" b="1" kern="1200" spc="4" dirty="0" smtClean="0">
                <a:solidFill>
                  <a:srgbClr val="BD1F1A"/>
                </a:solidFill>
                <a:latin typeface="Muli-ExtraBold"/>
                <a:ea typeface="+mn-ea"/>
                <a:cs typeface="Muli-ExtraBold"/>
              </a:defRPr>
            </a:lvl3pPr>
            <a:lvl4pPr marL="1114425" eaLnBrk="1" hangingPunct="1">
              <a:defRPr lang="en-GB" sz="1300" b="1" kern="1200" spc="4" dirty="0" smtClean="0">
                <a:solidFill>
                  <a:srgbClr val="BD1F1A"/>
                </a:solidFill>
                <a:latin typeface="Muli-ExtraBold"/>
                <a:ea typeface="+mn-ea"/>
                <a:cs typeface="Muli-ExtraBold"/>
              </a:defRPr>
            </a:lvl4pPr>
            <a:lvl5pPr marL="1485900" eaLnBrk="1" hangingPunct="1">
              <a:defRPr lang="en-US" sz="1300" b="1" kern="1200" spc="4" dirty="0">
                <a:solidFill>
                  <a:srgbClr val="BD1F1A"/>
                </a:solidFill>
                <a:latin typeface="Muli-ExtraBold"/>
                <a:ea typeface="+mn-ea"/>
                <a:cs typeface="Muli-ExtraBold"/>
              </a:defRPr>
            </a:lvl5pPr>
            <a:lvl6pPr marL="1857375" eaLnBrk="1" hangingPunct="1">
              <a:defRPr>
                <a:latin typeface="+mn-lt"/>
                <a:ea typeface="+mn-ea"/>
                <a:cs typeface="+mn-cs"/>
              </a:defRPr>
            </a:lvl6pPr>
            <a:lvl7pPr marL="2228850" eaLnBrk="1" hangingPunct="1">
              <a:defRPr>
                <a:latin typeface="+mn-lt"/>
                <a:ea typeface="+mn-ea"/>
                <a:cs typeface="+mn-cs"/>
              </a:defRPr>
            </a:lvl7pPr>
            <a:lvl8pPr marL="2600325" eaLnBrk="1" hangingPunct="1">
              <a:defRPr>
                <a:latin typeface="+mn-lt"/>
                <a:ea typeface="+mn-ea"/>
                <a:cs typeface="+mn-cs"/>
              </a:defRPr>
            </a:lvl8pPr>
            <a:lvl9pPr marL="2971800" eaLnBrk="1" hangingPunct="1">
              <a:defRPr>
                <a:latin typeface="+mn-lt"/>
                <a:ea typeface="+mn-ea"/>
                <a:cs typeface="+mn-cs"/>
              </a:defRPr>
            </a:lvl9pPr>
          </a:lstStyle>
          <a:p>
            <a:r>
              <a:rPr lang="en-US" sz="1200" b="1" i="0" dirty="0">
                <a:solidFill>
                  <a:schemeClr val="accent2"/>
                </a:solidFill>
                <a:latin typeface="+mn-lt"/>
                <a:ea typeface="Open Sans SemiBold" panose="020B0606030504020204" pitchFamily="34" charset="0"/>
                <a:cs typeface="Open Sans SemiBold" panose="020B0606030504020204" pitchFamily="34" charset="0"/>
              </a:rPr>
              <a:t>Text colours</a:t>
            </a:r>
          </a:p>
        </p:txBody>
      </p:sp>
      <p:sp>
        <p:nvSpPr>
          <p:cNvPr id="47" name="Text Placeholder 9">
            <a:extLst>
              <a:ext uri="{FF2B5EF4-FFF2-40B4-BE49-F238E27FC236}">
                <a16:creationId xmlns:a16="http://schemas.microsoft.com/office/drawing/2014/main" id="{6D3B3437-7B66-8848-BCA6-0AAE4D21E0B4}"/>
              </a:ext>
            </a:extLst>
          </p:cNvPr>
          <p:cNvSpPr txBox="1">
            <a:spLocks/>
          </p:cNvSpPr>
          <p:nvPr userDrawn="1"/>
        </p:nvSpPr>
        <p:spPr>
          <a:xfrm>
            <a:off x="8439150" y="3183033"/>
            <a:ext cx="683072" cy="184666"/>
          </a:xfrm>
          <a:prstGeom prst="rect">
            <a:avLst/>
          </a:prstGeom>
        </p:spPr>
        <p:txBody>
          <a:bodyPr wrap="square" lIns="0" tIns="0" rIns="0" bIns="0">
            <a:spAutoFit/>
          </a:bodyPr>
          <a:lstStyle>
            <a:lvl1pPr marL="0" eaLnBrk="1" hangingPunct="1">
              <a:defRPr lang="en-GB" sz="1600" b="1" kern="1200" spc="4" dirty="0" smtClean="0">
                <a:solidFill>
                  <a:srgbClr val="BD1F1A"/>
                </a:solidFill>
                <a:latin typeface="Arial" panose="020B0604020202020204" pitchFamily="34" charset="0"/>
                <a:ea typeface="+mn-ea"/>
                <a:cs typeface="Arial" panose="020B0604020202020204" pitchFamily="34" charset="0"/>
              </a:defRPr>
            </a:lvl1pPr>
            <a:lvl2pPr marL="371475" eaLnBrk="1" hangingPunct="1">
              <a:defRPr lang="en-GB" sz="1300" b="1" kern="1200" spc="4" dirty="0" smtClean="0">
                <a:solidFill>
                  <a:srgbClr val="BD1F1A"/>
                </a:solidFill>
                <a:latin typeface="Muli-ExtraBold"/>
                <a:ea typeface="+mn-ea"/>
                <a:cs typeface="Muli-ExtraBold"/>
              </a:defRPr>
            </a:lvl2pPr>
            <a:lvl3pPr marL="742950" eaLnBrk="1" hangingPunct="1">
              <a:defRPr lang="en-GB" sz="1300" b="1" kern="1200" spc="4" dirty="0" smtClean="0">
                <a:solidFill>
                  <a:srgbClr val="BD1F1A"/>
                </a:solidFill>
                <a:latin typeface="Muli-ExtraBold"/>
                <a:ea typeface="+mn-ea"/>
                <a:cs typeface="Muli-ExtraBold"/>
              </a:defRPr>
            </a:lvl3pPr>
            <a:lvl4pPr marL="1114425" eaLnBrk="1" hangingPunct="1">
              <a:defRPr lang="en-GB" sz="1300" b="1" kern="1200" spc="4" dirty="0" smtClean="0">
                <a:solidFill>
                  <a:srgbClr val="BD1F1A"/>
                </a:solidFill>
                <a:latin typeface="Muli-ExtraBold"/>
                <a:ea typeface="+mn-ea"/>
                <a:cs typeface="Muli-ExtraBold"/>
              </a:defRPr>
            </a:lvl4pPr>
            <a:lvl5pPr marL="1485900" eaLnBrk="1" hangingPunct="1">
              <a:defRPr lang="en-US" sz="1300" b="1" kern="1200" spc="4" dirty="0">
                <a:solidFill>
                  <a:srgbClr val="BD1F1A"/>
                </a:solidFill>
                <a:latin typeface="Muli-ExtraBold"/>
                <a:ea typeface="+mn-ea"/>
                <a:cs typeface="Muli-ExtraBold"/>
              </a:defRPr>
            </a:lvl5pPr>
            <a:lvl6pPr marL="1857375" eaLnBrk="1" hangingPunct="1">
              <a:defRPr>
                <a:latin typeface="+mn-lt"/>
                <a:ea typeface="+mn-ea"/>
                <a:cs typeface="+mn-cs"/>
              </a:defRPr>
            </a:lvl6pPr>
            <a:lvl7pPr marL="2228850" eaLnBrk="1" hangingPunct="1">
              <a:defRPr>
                <a:latin typeface="+mn-lt"/>
                <a:ea typeface="+mn-ea"/>
                <a:cs typeface="+mn-cs"/>
              </a:defRPr>
            </a:lvl7pPr>
            <a:lvl8pPr marL="2600325" eaLnBrk="1" hangingPunct="1">
              <a:defRPr>
                <a:latin typeface="+mn-lt"/>
                <a:ea typeface="+mn-ea"/>
                <a:cs typeface="+mn-cs"/>
              </a:defRPr>
            </a:lvl8pPr>
            <a:lvl9pPr marL="2971800" eaLnBrk="1" hangingPunct="1">
              <a:defRPr>
                <a:latin typeface="+mn-lt"/>
                <a:ea typeface="+mn-ea"/>
                <a:cs typeface="+mn-cs"/>
              </a:defRPr>
            </a:lvl9pPr>
          </a:lstStyle>
          <a:p>
            <a:r>
              <a:rPr lang="en-US" sz="1200" b="1" i="0" dirty="0">
                <a:solidFill>
                  <a:schemeClr val="accent2"/>
                </a:solidFill>
                <a:latin typeface="+mn-lt"/>
                <a:ea typeface="Open Sans SemiBold" panose="020B0606030504020204" pitchFamily="34" charset="0"/>
                <a:cs typeface="Open Sans SemiBold" panose="020B0606030504020204" pitchFamily="34" charset="0"/>
              </a:rPr>
              <a:t>Key</a:t>
            </a:r>
          </a:p>
        </p:txBody>
      </p:sp>
      <p:sp>
        <p:nvSpPr>
          <p:cNvPr id="48" name="Rectangle 47">
            <a:extLst>
              <a:ext uri="{FF2B5EF4-FFF2-40B4-BE49-F238E27FC236}">
                <a16:creationId xmlns:a16="http://schemas.microsoft.com/office/drawing/2014/main" id="{5A08CCE2-070F-C249-B97F-90A5065E6770}"/>
              </a:ext>
            </a:extLst>
          </p:cNvPr>
          <p:cNvSpPr/>
          <p:nvPr userDrawn="1"/>
        </p:nvSpPr>
        <p:spPr>
          <a:xfrm>
            <a:off x="1811037" y="5095486"/>
            <a:ext cx="685800" cy="758952"/>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D007A60E-95BB-724F-8682-9F1CA4A18FDC}"/>
              </a:ext>
            </a:extLst>
          </p:cNvPr>
          <p:cNvSpPr txBox="1"/>
          <p:nvPr userDrawn="1"/>
        </p:nvSpPr>
        <p:spPr>
          <a:xfrm>
            <a:off x="1804390" y="5882719"/>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grid</a:t>
            </a:r>
          </a:p>
          <a:p>
            <a:pPr algn="ctr"/>
            <a:r>
              <a:rPr lang="en-US" sz="900" dirty="0">
                <a:solidFill>
                  <a:schemeClr val="tx1">
                    <a:lumMod val="75000"/>
                    <a:lumOff val="25000"/>
                  </a:schemeClr>
                </a:solidFill>
                <a:latin typeface="+mn-lt"/>
              </a:rPr>
              <a:t>#CFC9C4</a:t>
            </a:r>
          </a:p>
          <a:p>
            <a:pPr algn="ctr"/>
            <a:r>
              <a:rPr lang="en-US" sz="900" dirty="0">
                <a:solidFill>
                  <a:schemeClr val="tx1">
                    <a:lumMod val="75000"/>
                    <a:lumOff val="25000"/>
                  </a:schemeClr>
                </a:solidFill>
                <a:latin typeface="+mn-lt"/>
              </a:rPr>
              <a:t>207 201 196</a:t>
            </a:r>
          </a:p>
          <a:p>
            <a:pPr algn="ctr"/>
            <a:r>
              <a:rPr lang="en-US" sz="900" dirty="0">
                <a:solidFill>
                  <a:schemeClr val="tx1">
                    <a:lumMod val="75000"/>
                    <a:lumOff val="25000"/>
                  </a:schemeClr>
                </a:solidFill>
                <a:latin typeface="+mn-lt"/>
              </a:rPr>
              <a:t>[2, 3]</a:t>
            </a:r>
          </a:p>
        </p:txBody>
      </p:sp>
      <p:sp>
        <p:nvSpPr>
          <p:cNvPr id="54" name="Rectangle 53">
            <a:extLst>
              <a:ext uri="{FF2B5EF4-FFF2-40B4-BE49-F238E27FC236}">
                <a16:creationId xmlns:a16="http://schemas.microsoft.com/office/drawing/2014/main" id="{C534D1E9-9EEC-3142-B4DD-0AB2B65BCEBF}"/>
              </a:ext>
            </a:extLst>
          </p:cNvPr>
          <p:cNvSpPr/>
          <p:nvPr userDrawn="1"/>
        </p:nvSpPr>
        <p:spPr>
          <a:xfrm>
            <a:off x="8439150" y="5095486"/>
            <a:ext cx="685800" cy="75895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B8F620B3-C1E0-8547-BB5E-08E9D4B1D53F}"/>
              </a:ext>
            </a:extLst>
          </p:cNvPr>
          <p:cNvSpPr txBox="1"/>
          <p:nvPr userDrawn="1"/>
        </p:nvSpPr>
        <p:spPr>
          <a:xfrm>
            <a:off x="8441082" y="5889899"/>
            <a:ext cx="685800" cy="553998"/>
          </a:xfrm>
          <a:prstGeom prst="rect">
            <a:avLst/>
          </a:prstGeom>
          <a:solidFill>
            <a:schemeClr val="bg1"/>
          </a:solidFill>
        </p:spPr>
        <p:txBody>
          <a:bodyPr wrap="square" lIns="0" tIns="0" rIns="0" bIns="0" rtlCol="0">
            <a:spAutoFit/>
          </a:bodyPr>
          <a:lstStyle/>
          <a:p>
            <a:pPr algn="ctr"/>
            <a:r>
              <a:rPr lang="en-US" sz="900" b="1" dirty="0">
                <a:solidFill>
                  <a:srgbClr val="565656"/>
                </a:solidFill>
                <a:latin typeface="+mn-lt"/>
              </a:rPr>
              <a:t>hm_good</a:t>
            </a:r>
          </a:p>
          <a:p>
            <a:pPr algn="ctr"/>
            <a:r>
              <a:rPr lang="en-US" sz="900" b="0" dirty="0">
                <a:solidFill>
                  <a:srgbClr val="565656"/>
                </a:solidFill>
                <a:latin typeface="+mn-lt"/>
              </a:rPr>
              <a:t>#479055</a:t>
            </a:r>
          </a:p>
          <a:p>
            <a:pPr algn="ctr"/>
            <a:r>
              <a:rPr lang="en-US" sz="900" b="0" dirty="0">
                <a:solidFill>
                  <a:srgbClr val="565656"/>
                </a:solidFill>
                <a:latin typeface="+mn-lt"/>
              </a:rPr>
              <a:t>71 144 85</a:t>
            </a:r>
          </a:p>
          <a:p>
            <a:pPr algn="ctr"/>
            <a:r>
              <a:rPr lang="en-US" sz="900" b="0" dirty="0">
                <a:solidFill>
                  <a:srgbClr val="565656"/>
                </a:solidFill>
                <a:latin typeface="+mn-lt"/>
              </a:rPr>
              <a:t>[3, 5]</a:t>
            </a:r>
          </a:p>
        </p:txBody>
      </p:sp>
      <p:sp>
        <p:nvSpPr>
          <p:cNvPr id="60" name="Rectangle 59">
            <a:extLst>
              <a:ext uri="{FF2B5EF4-FFF2-40B4-BE49-F238E27FC236}">
                <a16:creationId xmlns:a16="http://schemas.microsoft.com/office/drawing/2014/main" id="{4B789628-A041-954A-9C40-720F107AAAB3}"/>
              </a:ext>
            </a:extLst>
          </p:cNvPr>
          <p:cNvSpPr/>
          <p:nvPr userDrawn="1"/>
        </p:nvSpPr>
        <p:spPr>
          <a:xfrm>
            <a:off x="7610635" y="5095486"/>
            <a:ext cx="685800" cy="75895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D21F5724-A5F3-6E44-BF42-ABCC414300E7}"/>
              </a:ext>
            </a:extLst>
          </p:cNvPr>
          <p:cNvSpPr txBox="1"/>
          <p:nvPr userDrawn="1"/>
        </p:nvSpPr>
        <p:spPr>
          <a:xfrm>
            <a:off x="7611155" y="5889899"/>
            <a:ext cx="685800" cy="553998"/>
          </a:xfrm>
          <a:prstGeom prst="rect">
            <a:avLst/>
          </a:prstGeom>
          <a:noFill/>
        </p:spPr>
        <p:txBody>
          <a:bodyPr wrap="square" lIns="0" tIns="0" rIns="0" bIns="0" rtlCol="0">
            <a:spAutoFit/>
          </a:bodyPr>
          <a:lstStyle/>
          <a:p>
            <a:pPr algn="ctr"/>
            <a:r>
              <a:rPr lang="en-US" sz="900" b="1" dirty="0">
                <a:solidFill>
                  <a:srgbClr val="565656"/>
                </a:solidFill>
                <a:latin typeface="+mn-lt"/>
              </a:rPr>
              <a:t>hm_gb_mid</a:t>
            </a:r>
          </a:p>
          <a:p>
            <a:pPr algn="ctr"/>
            <a:r>
              <a:rPr lang="en-US" sz="900" dirty="0">
                <a:solidFill>
                  <a:srgbClr val="565656"/>
                </a:solidFill>
                <a:latin typeface="+mn-lt"/>
              </a:rPr>
              <a:t>#F0D8B9</a:t>
            </a:r>
          </a:p>
          <a:p>
            <a:pPr algn="ctr"/>
            <a:r>
              <a:rPr lang="en-US" sz="900" dirty="0">
                <a:solidFill>
                  <a:srgbClr val="565656"/>
                </a:solidFill>
                <a:latin typeface="+mn-lt"/>
              </a:rPr>
              <a:t>240 216 185</a:t>
            </a:r>
          </a:p>
          <a:p>
            <a:pPr algn="ctr"/>
            <a:r>
              <a:rPr lang="en-US" sz="900" dirty="0">
                <a:solidFill>
                  <a:srgbClr val="565656"/>
                </a:solidFill>
                <a:latin typeface="+mn-lt"/>
              </a:rPr>
              <a:t>[10, 4]</a:t>
            </a:r>
          </a:p>
        </p:txBody>
      </p:sp>
      <p:sp>
        <p:nvSpPr>
          <p:cNvPr id="64" name="Text Placeholder 9">
            <a:extLst>
              <a:ext uri="{FF2B5EF4-FFF2-40B4-BE49-F238E27FC236}">
                <a16:creationId xmlns:a16="http://schemas.microsoft.com/office/drawing/2014/main" id="{C3327886-7D83-A349-8618-F7D56B57B350}"/>
              </a:ext>
            </a:extLst>
          </p:cNvPr>
          <p:cNvSpPr txBox="1">
            <a:spLocks/>
          </p:cNvSpPr>
          <p:nvPr userDrawn="1"/>
        </p:nvSpPr>
        <p:spPr>
          <a:xfrm>
            <a:off x="4280951" y="4876382"/>
            <a:ext cx="2290583" cy="184666"/>
          </a:xfrm>
          <a:prstGeom prst="rect">
            <a:avLst/>
          </a:prstGeom>
        </p:spPr>
        <p:txBody>
          <a:bodyPr wrap="square" lIns="0" tIns="0" rIns="0" bIns="0">
            <a:spAutoFit/>
          </a:bodyPr>
          <a:lstStyle>
            <a:lvl1pPr marL="0" eaLnBrk="1" hangingPunct="1">
              <a:defRPr lang="en-GB" sz="1600" b="1" kern="1200" spc="4" dirty="0" smtClean="0">
                <a:solidFill>
                  <a:srgbClr val="BD1F1A"/>
                </a:solidFill>
                <a:latin typeface="Arial" panose="020B0604020202020204" pitchFamily="34" charset="0"/>
                <a:ea typeface="+mn-ea"/>
                <a:cs typeface="Arial" panose="020B0604020202020204" pitchFamily="34" charset="0"/>
              </a:defRPr>
            </a:lvl1pPr>
            <a:lvl2pPr marL="371475" eaLnBrk="1" hangingPunct="1">
              <a:defRPr lang="en-GB" sz="1300" b="1" kern="1200" spc="4" dirty="0" smtClean="0">
                <a:solidFill>
                  <a:srgbClr val="BD1F1A"/>
                </a:solidFill>
                <a:latin typeface="Muli-ExtraBold"/>
                <a:ea typeface="+mn-ea"/>
                <a:cs typeface="Muli-ExtraBold"/>
              </a:defRPr>
            </a:lvl2pPr>
            <a:lvl3pPr marL="742950" eaLnBrk="1" hangingPunct="1">
              <a:defRPr lang="en-GB" sz="1300" b="1" kern="1200" spc="4" dirty="0" smtClean="0">
                <a:solidFill>
                  <a:srgbClr val="BD1F1A"/>
                </a:solidFill>
                <a:latin typeface="Muli-ExtraBold"/>
                <a:ea typeface="+mn-ea"/>
                <a:cs typeface="Muli-ExtraBold"/>
              </a:defRPr>
            </a:lvl3pPr>
            <a:lvl4pPr marL="1114425" eaLnBrk="1" hangingPunct="1">
              <a:defRPr lang="en-GB" sz="1300" b="1" kern="1200" spc="4" dirty="0" smtClean="0">
                <a:solidFill>
                  <a:srgbClr val="BD1F1A"/>
                </a:solidFill>
                <a:latin typeface="Muli-ExtraBold"/>
                <a:ea typeface="+mn-ea"/>
                <a:cs typeface="Muli-ExtraBold"/>
              </a:defRPr>
            </a:lvl4pPr>
            <a:lvl5pPr marL="1485900" eaLnBrk="1" hangingPunct="1">
              <a:defRPr lang="en-US" sz="1300" b="1" kern="1200" spc="4" dirty="0">
                <a:solidFill>
                  <a:srgbClr val="BD1F1A"/>
                </a:solidFill>
                <a:latin typeface="Muli-ExtraBold"/>
                <a:ea typeface="+mn-ea"/>
                <a:cs typeface="Muli-ExtraBold"/>
              </a:defRPr>
            </a:lvl5pPr>
            <a:lvl6pPr marL="1857375" eaLnBrk="1" hangingPunct="1">
              <a:defRPr>
                <a:latin typeface="+mn-lt"/>
                <a:ea typeface="+mn-ea"/>
                <a:cs typeface="+mn-cs"/>
              </a:defRPr>
            </a:lvl6pPr>
            <a:lvl7pPr marL="2228850" eaLnBrk="1" hangingPunct="1">
              <a:defRPr>
                <a:latin typeface="+mn-lt"/>
                <a:ea typeface="+mn-ea"/>
                <a:cs typeface="+mn-cs"/>
              </a:defRPr>
            </a:lvl7pPr>
            <a:lvl8pPr marL="2600325" eaLnBrk="1" hangingPunct="1">
              <a:defRPr>
                <a:latin typeface="+mn-lt"/>
                <a:ea typeface="+mn-ea"/>
                <a:cs typeface="+mn-cs"/>
              </a:defRPr>
            </a:lvl8pPr>
            <a:lvl9pPr marL="2971800" eaLnBrk="1" hangingPunct="1">
              <a:defRPr>
                <a:latin typeface="+mn-lt"/>
                <a:ea typeface="+mn-ea"/>
                <a:cs typeface="+mn-cs"/>
              </a:defRPr>
            </a:lvl9pPr>
          </a:lstStyle>
          <a:p>
            <a:r>
              <a:rPr lang="en-US" sz="1200" b="1" i="0" dirty="0">
                <a:solidFill>
                  <a:schemeClr val="accent2"/>
                </a:solidFill>
                <a:latin typeface="+mn-lt"/>
                <a:ea typeface="Open Sans SemiBold" panose="020B0606030504020204" pitchFamily="34" charset="0"/>
                <a:cs typeface="Open Sans SemiBold" panose="020B0606030504020204" pitchFamily="34" charset="0"/>
              </a:rPr>
              <a:t>Heatmap hot - cold</a:t>
            </a:r>
          </a:p>
        </p:txBody>
      </p:sp>
      <p:sp>
        <p:nvSpPr>
          <p:cNvPr id="65" name="Text Placeholder 9">
            <a:extLst>
              <a:ext uri="{FF2B5EF4-FFF2-40B4-BE49-F238E27FC236}">
                <a16:creationId xmlns:a16="http://schemas.microsoft.com/office/drawing/2014/main" id="{E95E7038-E625-9141-BC9E-7DC0B5F39A5C}"/>
              </a:ext>
            </a:extLst>
          </p:cNvPr>
          <p:cNvSpPr txBox="1">
            <a:spLocks/>
          </p:cNvSpPr>
          <p:nvPr userDrawn="1"/>
        </p:nvSpPr>
        <p:spPr>
          <a:xfrm>
            <a:off x="6778136" y="4875359"/>
            <a:ext cx="1752323" cy="184666"/>
          </a:xfrm>
          <a:prstGeom prst="rect">
            <a:avLst/>
          </a:prstGeom>
        </p:spPr>
        <p:txBody>
          <a:bodyPr wrap="square" lIns="0" tIns="0" rIns="0" bIns="0">
            <a:spAutoFit/>
          </a:bodyPr>
          <a:lstStyle>
            <a:lvl1pPr marL="0" eaLnBrk="1" hangingPunct="1">
              <a:defRPr lang="en-GB" sz="1600" b="1" kern="1200" spc="4" dirty="0" smtClean="0">
                <a:solidFill>
                  <a:srgbClr val="BD1F1A"/>
                </a:solidFill>
                <a:latin typeface="Arial" panose="020B0604020202020204" pitchFamily="34" charset="0"/>
                <a:ea typeface="+mn-ea"/>
                <a:cs typeface="Arial" panose="020B0604020202020204" pitchFamily="34" charset="0"/>
              </a:defRPr>
            </a:lvl1pPr>
            <a:lvl2pPr marL="371475" eaLnBrk="1" hangingPunct="1">
              <a:defRPr lang="en-GB" sz="1300" b="1" kern="1200" spc="4" dirty="0" smtClean="0">
                <a:solidFill>
                  <a:srgbClr val="BD1F1A"/>
                </a:solidFill>
                <a:latin typeface="Muli-ExtraBold"/>
                <a:ea typeface="+mn-ea"/>
                <a:cs typeface="Muli-ExtraBold"/>
              </a:defRPr>
            </a:lvl2pPr>
            <a:lvl3pPr marL="742950" eaLnBrk="1" hangingPunct="1">
              <a:defRPr lang="en-GB" sz="1300" b="1" kern="1200" spc="4" dirty="0" smtClean="0">
                <a:solidFill>
                  <a:srgbClr val="BD1F1A"/>
                </a:solidFill>
                <a:latin typeface="Muli-ExtraBold"/>
                <a:ea typeface="+mn-ea"/>
                <a:cs typeface="Muli-ExtraBold"/>
              </a:defRPr>
            </a:lvl3pPr>
            <a:lvl4pPr marL="1114425" eaLnBrk="1" hangingPunct="1">
              <a:defRPr lang="en-GB" sz="1300" b="1" kern="1200" spc="4" dirty="0" smtClean="0">
                <a:solidFill>
                  <a:srgbClr val="BD1F1A"/>
                </a:solidFill>
                <a:latin typeface="Muli-ExtraBold"/>
                <a:ea typeface="+mn-ea"/>
                <a:cs typeface="Muli-ExtraBold"/>
              </a:defRPr>
            </a:lvl4pPr>
            <a:lvl5pPr marL="1485900" eaLnBrk="1" hangingPunct="1">
              <a:defRPr lang="en-US" sz="1300" b="1" kern="1200" spc="4" dirty="0">
                <a:solidFill>
                  <a:srgbClr val="BD1F1A"/>
                </a:solidFill>
                <a:latin typeface="Muli-ExtraBold"/>
                <a:ea typeface="+mn-ea"/>
                <a:cs typeface="Muli-ExtraBold"/>
              </a:defRPr>
            </a:lvl5pPr>
            <a:lvl6pPr marL="1857375" eaLnBrk="1" hangingPunct="1">
              <a:defRPr>
                <a:latin typeface="+mn-lt"/>
                <a:ea typeface="+mn-ea"/>
                <a:cs typeface="+mn-cs"/>
              </a:defRPr>
            </a:lvl6pPr>
            <a:lvl7pPr marL="2228850" eaLnBrk="1" hangingPunct="1">
              <a:defRPr>
                <a:latin typeface="+mn-lt"/>
                <a:ea typeface="+mn-ea"/>
                <a:cs typeface="+mn-cs"/>
              </a:defRPr>
            </a:lvl7pPr>
            <a:lvl8pPr marL="2600325" eaLnBrk="1" hangingPunct="1">
              <a:defRPr>
                <a:latin typeface="+mn-lt"/>
                <a:ea typeface="+mn-ea"/>
                <a:cs typeface="+mn-cs"/>
              </a:defRPr>
            </a:lvl8pPr>
            <a:lvl9pPr marL="2971800" eaLnBrk="1" hangingPunct="1">
              <a:defRPr>
                <a:latin typeface="+mn-lt"/>
                <a:ea typeface="+mn-ea"/>
                <a:cs typeface="+mn-cs"/>
              </a:defRPr>
            </a:lvl9pPr>
          </a:lstStyle>
          <a:p>
            <a:r>
              <a:rPr lang="en-US" sz="1200" b="1" i="0" dirty="0">
                <a:solidFill>
                  <a:schemeClr val="accent2"/>
                </a:solidFill>
                <a:latin typeface="+mn-lt"/>
                <a:ea typeface="Open Sans SemiBold" panose="020B0606030504020204" pitchFamily="34" charset="0"/>
                <a:cs typeface="Open Sans SemiBold" panose="020B0606030504020204" pitchFamily="34" charset="0"/>
              </a:rPr>
              <a:t>Heatmap good - bad</a:t>
            </a:r>
          </a:p>
        </p:txBody>
      </p:sp>
      <p:sp>
        <p:nvSpPr>
          <p:cNvPr id="66" name="TextBox 65">
            <a:extLst>
              <a:ext uri="{FF2B5EF4-FFF2-40B4-BE49-F238E27FC236}">
                <a16:creationId xmlns:a16="http://schemas.microsoft.com/office/drawing/2014/main" id="{D0FF7783-9883-0141-8A76-46B21C2A0B53}"/>
              </a:ext>
            </a:extLst>
          </p:cNvPr>
          <p:cNvSpPr txBox="1"/>
          <p:nvPr userDrawn="1"/>
        </p:nvSpPr>
        <p:spPr>
          <a:xfrm>
            <a:off x="8439437" y="3403160"/>
            <a:ext cx="685513" cy="758952"/>
          </a:xfrm>
          <a:prstGeom prst="rect">
            <a:avLst/>
          </a:prstGeom>
          <a:solidFill>
            <a:schemeClr val="tx1">
              <a:lumMod val="10000"/>
              <a:lumOff val="90000"/>
            </a:schemeClr>
          </a:solidFill>
        </p:spPr>
        <p:txBody>
          <a:bodyPr wrap="square" lIns="0" tIns="0" rIns="0" bIns="0" rtlCol="0" anchor="ctr" anchorCtr="0">
            <a:noAutofit/>
          </a:bodyPr>
          <a:lstStyle/>
          <a:p>
            <a:pPr algn="ctr"/>
            <a:r>
              <a:rPr lang="en-US" sz="900" b="1" dirty="0">
                <a:solidFill>
                  <a:srgbClr val="565656"/>
                </a:solidFill>
                <a:latin typeface="+mn-lt"/>
              </a:rPr>
              <a:t>R name</a:t>
            </a:r>
          </a:p>
          <a:p>
            <a:pPr algn="ctr"/>
            <a:r>
              <a:rPr lang="en-US" sz="900" dirty="0">
                <a:solidFill>
                  <a:srgbClr val="565656"/>
                </a:solidFill>
                <a:latin typeface="+mn-lt"/>
              </a:rPr>
              <a:t>#HEX</a:t>
            </a:r>
          </a:p>
          <a:p>
            <a:pPr algn="ctr"/>
            <a:r>
              <a:rPr lang="en-US" sz="900" dirty="0">
                <a:solidFill>
                  <a:srgbClr val="565656"/>
                </a:solidFill>
                <a:latin typeface="+mn-lt"/>
              </a:rPr>
              <a:t>RGB</a:t>
            </a:r>
          </a:p>
          <a:p>
            <a:pPr algn="ctr"/>
            <a:r>
              <a:rPr lang="en-US" sz="900" dirty="0">
                <a:solidFill>
                  <a:srgbClr val="565656"/>
                </a:solidFill>
                <a:latin typeface="+mn-lt"/>
              </a:rPr>
              <a:t>[color, row] in theme</a:t>
            </a:r>
          </a:p>
        </p:txBody>
      </p:sp>
      <p:sp>
        <p:nvSpPr>
          <p:cNvPr id="67" name="TextBox 66">
            <a:extLst>
              <a:ext uri="{FF2B5EF4-FFF2-40B4-BE49-F238E27FC236}">
                <a16:creationId xmlns:a16="http://schemas.microsoft.com/office/drawing/2014/main" id="{9BE3328A-0FEC-6F4F-91C1-F708010F1E48}"/>
              </a:ext>
            </a:extLst>
          </p:cNvPr>
          <p:cNvSpPr txBox="1"/>
          <p:nvPr userDrawn="1"/>
        </p:nvSpPr>
        <p:spPr>
          <a:xfrm>
            <a:off x="968134" y="3259193"/>
            <a:ext cx="685801" cy="138499"/>
          </a:xfrm>
          <a:prstGeom prst="rect">
            <a:avLst/>
          </a:prstGeom>
          <a:noFill/>
        </p:spPr>
        <p:txBody>
          <a:bodyPr wrap="square" lIns="0" tIns="0" rIns="0" bIns="0" rtlCol="0">
            <a:spAutoFit/>
          </a:bodyPr>
          <a:lstStyle/>
          <a:p>
            <a:pPr algn="ctr"/>
            <a:r>
              <a:rPr lang="en-US" sz="900" dirty="0">
                <a:solidFill>
                  <a:srgbClr val="565656"/>
                </a:solidFill>
              </a:rPr>
              <a:t>1</a:t>
            </a:r>
          </a:p>
        </p:txBody>
      </p:sp>
      <p:sp>
        <p:nvSpPr>
          <p:cNvPr id="68" name="TextBox 67">
            <a:extLst>
              <a:ext uri="{FF2B5EF4-FFF2-40B4-BE49-F238E27FC236}">
                <a16:creationId xmlns:a16="http://schemas.microsoft.com/office/drawing/2014/main" id="{FFE83562-B48D-5B4B-9FAA-EDD85E625629}"/>
              </a:ext>
            </a:extLst>
          </p:cNvPr>
          <p:cNvSpPr txBox="1"/>
          <p:nvPr userDrawn="1"/>
        </p:nvSpPr>
        <p:spPr>
          <a:xfrm>
            <a:off x="1804492" y="3259193"/>
            <a:ext cx="685801" cy="138499"/>
          </a:xfrm>
          <a:prstGeom prst="rect">
            <a:avLst/>
          </a:prstGeom>
          <a:noFill/>
        </p:spPr>
        <p:txBody>
          <a:bodyPr wrap="square" lIns="0" tIns="0" rIns="0" bIns="0" rtlCol="0">
            <a:spAutoFit/>
          </a:bodyPr>
          <a:lstStyle/>
          <a:p>
            <a:pPr algn="ctr"/>
            <a:r>
              <a:rPr lang="en-US" sz="900" dirty="0">
                <a:solidFill>
                  <a:srgbClr val="565656"/>
                </a:solidFill>
              </a:rPr>
              <a:t>2</a:t>
            </a:r>
          </a:p>
        </p:txBody>
      </p:sp>
      <p:sp>
        <p:nvSpPr>
          <p:cNvPr id="69" name="TextBox 68">
            <a:extLst>
              <a:ext uri="{FF2B5EF4-FFF2-40B4-BE49-F238E27FC236}">
                <a16:creationId xmlns:a16="http://schemas.microsoft.com/office/drawing/2014/main" id="{6D324448-CF09-E34C-80E1-F40138FBC87E}"/>
              </a:ext>
            </a:extLst>
          </p:cNvPr>
          <p:cNvSpPr txBox="1"/>
          <p:nvPr userDrawn="1"/>
        </p:nvSpPr>
        <p:spPr>
          <a:xfrm>
            <a:off x="2623722" y="3259193"/>
            <a:ext cx="685801" cy="138499"/>
          </a:xfrm>
          <a:prstGeom prst="rect">
            <a:avLst/>
          </a:prstGeom>
          <a:noFill/>
        </p:spPr>
        <p:txBody>
          <a:bodyPr wrap="square" lIns="0" tIns="0" rIns="0" bIns="0" rtlCol="0">
            <a:spAutoFit/>
          </a:bodyPr>
          <a:lstStyle/>
          <a:p>
            <a:pPr algn="ctr"/>
            <a:r>
              <a:rPr lang="en-US" sz="900" dirty="0">
                <a:solidFill>
                  <a:srgbClr val="565656"/>
                </a:solidFill>
              </a:rPr>
              <a:t>3</a:t>
            </a:r>
          </a:p>
        </p:txBody>
      </p:sp>
      <p:sp>
        <p:nvSpPr>
          <p:cNvPr id="70" name="TextBox 69">
            <a:extLst>
              <a:ext uri="{FF2B5EF4-FFF2-40B4-BE49-F238E27FC236}">
                <a16:creationId xmlns:a16="http://schemas.microsoft.com/office/drawing/2014/main" id="{B3438D3B-5D80-0846-8BAE-C93638237374}"/>
              </a:ext>
            </a:extLst>
          </p:cNvPr>
          <p:cNvSpPr txBox="1"/>
          <p:nvPr userDrawn="1"/>
        </p:nvSpPr>
        <p:spPr>
          <a:xfrm>
            <a:off x="5115895" y="3257958"/>
            <a:ext cx="685801" cy="138499"/>
          </a:xfrm>
          <a:prstGeom prst="rect">
            <a:avLst/>
          </a:prstGeom>
          <a:noFill/>
        </p:spPr>
        <p:txBody>
          <a:bodyPr wrap="square" lIns="0" tIns="0" rIns="0" bIns="0" rtlCol="0">
            <a:spAutoFit/>
          </a:bodyPr>
          <a:lstStyle/>
          <a:p>
            <a:pPr algn="ctr"/>
            <a:r>
              <a:rPr lang="en-US" sz="900" dirty="0">
                <a:solidFill>
                  <a:srgbClr val="565656"/>
                </a:solidFill>
              </a:rPr>
              <a:t>6</a:t>
            </a:r>
          </a:p>
        </p:txBody>
      </p:sp>
      <p:sp>
        <p:nvSpPr>
          <p:cNvPr id="71" name="TextBox 70">
            <a:extLst>
              <a:ext uri="{FF2B5EF4-FFF2-40B4-BE49-F238E27FC236}">
                <a16:creationId xmlns:a16="http://schemas.microsoft.com/office/drawing/2014/main" id="{CB89A221-C9D7-DE48-81FD-E1835FB58966}"/>
              </a:ext>
            </a:extLst>
          </p:cNvPr>
          <p:cNvSpPr txBox="1"/>
          <p:nvPr userDrawn="1"/>
        </p:nvSpPr>
        <p:spPr>
          <a:xfrm>
            <a:off x="3452535" y="3261084"/>
            <a:ext cx="685801" cy="138499"/>
          </a:xfrm>
          <a:prstGeom prst="rect">
            <a:avLst/>
          </a:prstGeom>
          <a:noFill/>
        </p:spPr>
        <p:txBody>
          <a:bodyPr wrap="square" lIns="0" tIns="0" rIns="0" bIns="0" rtlCol="0">
            <a:spAutoFit/>
          </a:bodyPr>
          <a:lstStyle/>
          <a:p>
            <a:pPr algn="ctr"/>
            <a:r>
              <a:rPr lang="en-US" sz="900" dirty="0">
                <a:solidFill>
                  <a:srgbClr val="565656"/>
                </a:solidFill>
              </a:rPr>
              <a:t>4</a:t>
            </a:r>
          </a:p>
        </p:txBody>
      </p:sp>
      <p:sp>
        <p:nvSpPr>
          <p:cNvPr id="72" name="TextBox 71">
            <a:extLst>
              <a:ext uri="{FF2B5EF4-FFF2-40B4-BE49-F238E27FC236}">
                <a16:creationId xmlns:a16="http://schemas.microsoft.com/office/drawing/2014/main" id="{3BD397DC-EC3E-E341-86B7-4497273D4DFE}"/>
              </a:ext>
            </a:extLst>
          </p:cNvPr>
          <p:cNvSpPr txBox="1"/>
          <p:nvPr userDrawn="1"/>
        </p:nvSpPr>
        <p:spPr>
          <a:xfrm>
            <a:off x="4284215" y="3259193"/>
            <a:ext cx="685801" cy="138499"/>
          </a:xfrm>
          <a:prstGeom prst="rect">
            <a:avLst/>
          </a:prstGeom>
          <a:noFill/>
        </p:spPr>
        <p:txBody>
          <a:bodyPr wrap="square" lIns="0" tIns="0" rIns="0" bIns="0" rtlCol="0">
            <a:spAutoFit/>
          </a:bodyPr>
          <a:lstStyle/>
          <a:p>
            <a:pPr algn="ctr"/>
            <a:r>
              <a:rPr lang="en-US" sz="900" dirty="0">
                <a:solidFill>
                  <a:srgbClr val="565656"/>
                </a:solidFill>
              </a:rPr>
              <a:t>5</a:t>
            </a:r>
          </a:p>
        </p:txBody>
      </p:sp>
      <p:sp>
        <p:nvSpPr>
          <p:cNvPr id="73" name="TextBox 72">
            <a:extLst>
              <a:ext uri="{FF2B5EF4-FFF2-40B4-BE49-F238E27FC236}">
                <a16:creationId xmlns:a16="http://schemas.microsoft.com/office/drawing/2014/main" id="{CF628230-C666-9449-85B6-2E7E837E4CF5}"/>
              </a:ext>
            </a:extLst>
          </p:cNvPr>
          <p:cNvSpPr txBox="1"/>
          <p:nvPr userDrawn="1"/>
        </p:nvSpPr>
        <p:spPr>
          <a:xfrm>
            <a:off x="5935046" y="3257958"/>
            <a:ext cx="685801" cy="138499"/>
          </a:xfrm>
          <a:prstGeom prst="rect">
            <a:avLst/>
          </a:prstGeom>
          <a:noFill/>
        </p:spPr>
        <p:txBody>
          <a:bodyPr wrap="square" lIns="0" tIns="0" rIns="0" bIns="0" rtlCol="0">
            <a:spAutoFit/>
          </a:bodyPr>
          <a:lstStyle/>
          <a:p>
            <a:pPr algn="ctr"/>
            <a:r>
              <a:rPr lang="en-US" sz="900" dirty="0">
                <a:solidFill>
                  <a:srgbClr val="565656"/>
                </a:solidFill>
              </a:rPr>
              <a:t>[7]</a:t>
            </a:r>
          </a:p>
        </p:txBody>
      </p:sp>
      <p:sp>
        <p:nvSpPr>
          <p:cNvPr id="74" name="TextBox 73">
            <a:extLst>
              <a:ext uri="{FF2B5EF4-FFF2-40B4-BE49-F238E27FC236}">
                <a16:creationId xmlns:a16="http://schemas.microsoft.com/office/drawing/2014/main" id="{20D830BF-FC26-2542-9EDC-9156B55301F4}"/>
              </a:ext>
            </a:extLst>
          </p:cNvPr>
          <p:cNvSpPr txBox="1"/>
          <p:nvPr userDrawn="1"/>
        </p:nvSpPr>
        <p:spPr>
          <a:xfrm>
            <a:off x="6754197" y="3257958"/>
            <a:ext cx="685801" cy="138499"/>
          </a:xfrm>
          <a:prstGeom prst="rect">
            <a:avLst/>
          </a:prstGeom>
          <a:noFill/>
        </p:spPr>
        <p:txBody>
          <a:bodyPr wrap="square" lIns="0" tIns="0" rIns="0" bIns="0" rtlCol="0">
            <a:spAutoFit/>
          </a:bodyPr>
          <a:lstStyle/>
          <a:p>
            <a:pPr algn="ctr"/>
            <a:r>
              <a:rPr lang="en-US" sz="900" dirty="0">
                <a:solidFill>
                  <a:srgbClr val="565656"/>
                </a:solidFill>
              </a:rPr>
              <a:t>[8]</a:t>
            </a:r>
          </a:p>
        </p:txBody>
      </p:sp>
      <p:sp>
        <p:nvSpPr>
          <p:cNvPr id="77" name="Text Placeholder 9">
            <a:extLst>
              <a:ext uri="{FF2B5EF4-FFF2-40B4-BE49-F238E27FC236}">
                <a16:creationId xmlns:a16="http://schemas.microsoft.com/office/drawing/2014/main" id="{A68AC26D-0CDE-A34B-B5A4-5019BB61E847}"/>
              </a:ext>
            </a:extLst>
          </p:cNvPr>
          <p:cNvSpPr txBox="1">
            <a:spLocks/>
          </p:cNvSpPr>
          <p:nvPr userDrawn="1"/>
        </p:nvSpPr>
        <p:spPr>
          <a:xfrm>
            <a:off x="974028" y="3099948"/>
            <a:ext cx="8143624" cy="153888"/>
          </a:xfrm>
          <a:prstGeom prst="rect">
            <a:avLst/>
          </a:prstGeom>
        </p:spPr>
        <p:txBody>
          <a:bodyPr wrap="square" lIns="0" tIns="0" rIns="0" bIns="0">
            <a:spAutoFit/>
          </a:bodyPr>
          <a:lstStyle>
            <a:lvl1pPr marL="0" eaLnBrk="1" hangingPunct="1">
              <a:defRPr lang="en-GB" sz="1600" b="1" kern="1200" spc="4" dirty="0" smtClean="0">
                <a:solidFill>
                  <a:srgbClr val="BD1F1A"/>
                </a:solidFill>
                <a:latin typeface="Arial" panose="020B0604020202020204" pitchFamily="34" charset="0"/>
                <a:ea typeface="+mn-ea"/>
                <a:cs typeface="Arial" panose="020B0604020202020204" pitchFamily="34" charset="0"/>
              </a:defRPr>
            </a:lvl1pPr>
            <a:lvl2pPr marL="371475" eaLnBrk="1" hangingPunct="1">
              <a:defRPr lang="en-GB" sz="1300" b="1" kern="1200" spc="4" dirty="0" smtClean="0">
                <a:solidFill>
                  <a:srgbClr val="BD1F1A"/>
                </a:solidFill>
                <a:latin typeface="Muli-ExtraBold"/>
                <a:ea typeface="+mn-ea"/>
                <a:cs typeface="Muli-ExtraBold"/>
              </a:defRPr>
            </a:lvl2pPr>
            <a:lvl3pPr marL="742950" eaLnBrk="1" hangingPunct="1">
              <a:defRPr lang="en-GB" sz="1300" b="1" kern="1200" spc="4" dirty="0" smtClean="0">
                <a:solidFill>
                  <a:srgbClr val="BD1F1A"/>
                </a:solidFill>
                <a:latin typeface="Muli-ExtraBold"/>
                <a:ea typeface="+mn-ea"/>
                <a:cs typeface="Muli-ExtraBold"/>
              </a:defRPr>
            </a:lvl3pPr>
            <a:lvl4pPr marL="1114425" eaLnBrk="1" hangingPunct="1">
              <a:defRPr lang="en-GB" sz="1300" b="1" kern="1200" spc="4" dirty="0" smtClean="0">
                <a:solidFill>
                  <a:srgbClr val="BD1F1A"/>
                </a:solidFill>
                <a:latin typeface="Muli-ExtraBold"/>
                <a:ea typeface="+mn-ea"/>
                <a:cs typeface="Muli-ExtraBold"/>
              </a:defRPr>
            </a:lvl4pPr>
            <a:lvl5pPr marL="1485900" eaLnBrk="1" hangingPunct="1">
              <a:defRPr lang="en-US" sz="1300" b="1" kern="1200" spc="4" dirty="0">
                <a:solidFill>
                  <a:srgbClr val="BD1F1A"/>
                </a:solidFill>
                <a:latin typeface="Muli-ExtraBold"/>
                <a:ea typeface="+mn-ea"/>
                <a:cs typeface="Muli-ExtraBold"/>
              </a:defRPr>
            </a:lvl5pPr>
            <a:lvl6pPr marL="1857375" eaLnBrk="1" hangingPunct="1">
              <a:defRPr>
                <a:latin typeface="+mn-lt"/>
                <a:ea typeface="+mn-ea"/>
                <a:cs typeface="+mn-cs"/>
              </a:defRPr>
            </a:lvl6pPr>
            <a:lvl7pPr marL="2228850" eaLnBrk="1" hangingPunct="1">
              <a:defRPr>
                <a:latin typeface="+mn-lt"/>
                <a:ea typeface="+mn-ea"/>
                <a:cs typeface="+mn-cs"/>
              </a:defRPr>
            </a:lvl7pPr>
            <a:lvl8pPr marL="2600325" eaLnBrk="1" hangingPunct="1">
              <a:defRPr>
                <a:latin typeface="+mn-lt"/>
                <a:ea typeface="+mn-ea"/>
                <a:cs typeface="+mn-cs"/>
              </a:defRPr>
            </a:lvl8pPr>
            <a:lvl9pPr marL="2971800" eaLnBrk="1" hangingPunct="1">
              <a:defRPr>
                <a:latin typeface="+mn-lt"/>
                <a:ea typeface="+mn-ea"/>
                <a:cs typeface="+mn-cs"/>
              </a:defRPr>
            </a:lvl9pPr>
          </a:lstStyle>
          <a:p>
            <a:r>
              <a:rPr lang="en-US" sz="1000" b="0" dirty="0">
                <a:solidFill>
                  <a:srgbClr val="28264B"/>
                </a:solidFill>
                <a:latin typeface="+mn-lt"/>
              </a:rPr>
              <a:t>Benchmark is ALWAYS </a:t>
            </a:r>
            <a:r>
              <a:rPr lang="en-US" sz="1000" dirty="0">
                <a:solidFill>
                  <a:srgbClr val="28264B"/>
                </a:solidFill>
                <a:latin typeface="+mn-lt"/>
              </a:rPr>
              <a:t>dark_blue</a:t>
            </a:r>
            <a:r>
              <a:rPr lang="en-US" sz="1000" b="0" dirty="0">
                <a:solidFill>
                  <a:srgbClr val="242424"/>
                </a:solidFill>
                <a:latin typeface="+mn-lt"/>
              </a:rPr>
              <a:t>, </a:t>
            </a:r>
            <a:r>
              <a:rPr lang="en-US" sz="1000" b="0" dirty="0">
                <a:solidFill>
                  <a:schemeClr val="accent2"/>
                </a:solidFill>
                <a:latin typeface="+mn-lt"/>
              </a:rPr>
              <a:t>Portfolio is ALWAYS </a:t>
            </a:r>
            <a:r>
              <a:rPr lang="en-US" sz="1000" dirty="0">
                <a:solidFill>
                  <a:schemeClr val="accent2"/>
                </a:solidFill>
                <a:latin typeface="+mn-lt"/>
              </a:rPr>
              <a:t>dark_red</a:t>
            </a:r>
            <a:r>
              <a:rPr lang="en-US" sz="1000" b="0" dirty="0">
                <a:solidFill>
                  <a:schemeClr val="accent2"/>
                </a:solidFill>
                <a:latin typeface="+mn-lt"/>
              </a:rPr>
              <a:t>, </a:t>
            </a:r>
            <a:r>
              <a:rPr lang="en-US" sz="1000" b="0" dirty="0">
                <a:solidFill>
                  <a:schemeClr val="accent3"/>
                </a:solidFill>
                <a:latin typeface="+mn-lt"/>
              </a:rPr>
              <a:t>Cash can be </a:t>
            </a:r>
            <a:r>
              <a:rPr lang="en-US" sz="1000" dirty="0">
                <a:solidFill>
                  <a:schemeClr val="accent3"/>
                </a:solidFill>
                <a:latin typeface="+mn-lt"/>
              </a:rPr>
              <a:t>grey. </a:t>
            </a:r>
            <a:r>
              <a:rPr lang="en-US" sz="1000" b="0" dirty="0">
                <a:solidFill>
                  <a:schemeClr val="tx1"/>
                </a:solidFill>
                <a:latin typeface="+mn-lt"/>
              </a:rPr>
              <a:t>Colours 1-6 are automatic in Office.</a:t>
            </a:r>
            <a:endParaRPr lang="en-US" sz="1000" b="0" dirty="0">
              <a:solidFill>
                <a:schemeClr val="accent3"/>
              </a:solidFill>
              <a:latin typeface="+mn-lt"/>
            </a:endParaRPr>
          </a:p>
        </p:txBody>
      </p:sp>
      <p:sp>
        <p:nvSpPr>
          <p:cNvPr id="83" name="_Disclaimer Title">
            <a:extLst>
              <a:ext uri="{FF2B5EF4-FFF2-40B4-BE49-F238E27FC236}">
                <a16:creationId xmlns:a16="http://schemas.microsoft.com/office/drawing/2014/main" id="{6BBAC3D2-A4CD-0D40-BDA6-D55BD1BE5AD8}"/>
              </a:ext>
            </a:extLst>
          </p:cNvPr>
          <p:cNvSpPr txBox="1">
            <a:spLocks/>
          </p:cNvSpPr>
          <p:nvPr userDrawn="1"/>
        </p:nvSpPr>
        <p:spPr>
          <a:xfrm>
            <a:off x="872929" y="627105"/>
            <a:ext cx="6430396" cy="41031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861993">
              <a:buClr>
                <a:srgbClr val="585858"/>
              </a:buClr>
            </a:pPr>
            <a:r>
              <a:rPr lang="en-GB" sz="2400" b="0" i="0" cap="all" spc="50" baseline="0" dirty="0">
                <a:solidFill>
                  <a:srgbClr val="29214A"/>
                </a:solidFill>
                <a:latin typeface="+mj-lt"/>
                <a:ea typeface="+mj-ea"/>
                <a:cs typeface="Arial" panose="020B0604020202020204" pitchFamily="34" charset="0"/>
              </a:rPr>
              <a:t>CAIM Colour Palette</a:t>
            </a:r>
          </a:p>
          <a:p>
            <a:endParaRPr lang="en-GB" sz="1200" kern="0" cap="all" spc="50" baseline="0" dirty="0">
              <a:solidFill>
                <a:sysClr val="windowText" lastClr="000000"/>
              </a:solidFill>
              <a:latin typeface="+mj-lt"/>
              <a:cs typeface="Arial" panose="020B0604020202020204" pitchFamily="34" charset="0"/>
            </a:endParaRPr>
          </a:p>
          <a:p>
            <a:endParaRPr lang="en-GB" sz="1200" kern="0" cap="all" spc="50" baseline="0" dirty="0">
              <a:solidFill>
                <a:sysClr val="windowText" lastClr="000000"/>
              </a:solidFill>
              <a:latin typeface="+mj-lt"/>
              <a:cs typeface="Arial" panose="020B0604020202020204" pitchFamily="34" charset="0"/>
            </a:endParaRPr>
          </a:p>
        </p:txBody>
      </p:sp>
      <p:sp>
        <p:nvSpPr>
          <p:cNvPr id="84" name="Text Placeholder 9">
            <a:extLst>
              <a:ext uri="{FF2B5EF4-FFF2-40B4-BE49-F238E27FC236}">
                <a16:creationId xmlns:a16="http://schemas.microsoft.com/office/drawing/2014/main" id="{9B910075-99A7-DD40-868A-F50DB5CCAF95}"/>
              </a:ext>
            </a:extLst>
          </p:cNvPr>
          <p:cNvSpPr txBox="1">
            <a:spLocks/>
          </p:cNvSpPr>
          <p:nvPr userDrawn="1"/>
        </p:nvSpPr>
        <p:spPr>
          <a:xfrm>
            <a:off x="989925" y="1224121"/>
            <a:ext cx="1660928" cy="184666"/>
          </a:xfrm>
          <a:prstGeom prst="rect">
            <a:avLst/>
          </a:prstGeom>
        </p:spPr>
        <p:txBody>
          <a:bodyPr wrap="square" lIns="0" tIns="0" rIns="0" bIns="0">
            <a:spAutoFit/>
          </a:bodyPr>
          <a:lstStyle>
            <a:lvl1pPr marL="0" eaLnBrk="1" hangingPunct="1">
              <a:defRPr lang="en-GB" sz="1600" b="1" kern="1200" spc="4" dirty="0" smtClean="0">
                <a:solidFill>
                  <a:srgbClr val="BD1F1A"/>
                </a:solidFill>
                <a:latin typeface="Arial" panose="020B0604020202020204" pitchFamily="34" charset="0"/>
                <a:ea typeface="+mn-ea"/>
                <a:cs typeface="Arial" panose="020B0604020202020204" pitchFamily="34" charset="0"/>
              </a:defRPr>
            </a:lvl1pPr>
            <a:lvl2pPr marL="371475" eaLnBrk="1" hangingPunct="1">
              <a:defRPr lang="en-GB" sz="1300" b="1" kern="1200" spc="4" dirty="0" smtClean="0">
                <a:solidFill>
                  <a:srgbClr val="BD1F1A"/>
                </a:solidFill>
                <a:latin typeface="Muli-ExtraBold"/>
                <a:ea typeface="+mn-ea"/>
                <a:cs typeface="Muli-ExtraBold"/>
              </a:defRPr>
            </a:lvl2pPr>
            <a:lvl3pPr marL="742950" eaLnBrk="1" hangingPunct="1">
              <a:defRPr lang="en-GB" sz="1300" b="1" kern="1200" spc="4" dirty="0" smtClean="0">
                <a:solidFill>
                  <a:srgbClr val="BD1F1A"/>
                </a:solidFill>
                <a:latin typeface="Muli-ExtraBold"/>
                <a:ea typeface="+mn-ea"/>
                <a:cs typeface="Muli-ExtraBold"/>
              </a:defRPr>
            </a:lvl3pPr>
            <a:lvl4pPr marL="1114425" eaLnBrk="1" hangingPunct="1">
              <a:defRPr lang="en-GB" sz="1300" b="1" kern="1200" spc="4" dirty="0" smtClean="0">
                <a:solidFill>
                  <a:srgbClr val="BD1F1A"/>
                </a:solidFill>
                <a:latin typeface="Muli-ExtraBold"/>
                <a:ea typeface="+mn-ea"/>
                <a:cs typeface="Muli-ExtraBold"/>
              </a:defRPr>
            </a:lvl4pPr>
            <a:lvl5pPr marL="1485900" eaLnBrk="1" hangingPunct="1">
              <a:defRPr lang="en-US" sz="1300" b="1" kern="1200" spc="4" dirty="0">
                <a:solidFill>
                  <a:srgbClr val="BD1F1A"/>
                </a:solidFill>
                <a:latin typeface="Muli-ExtraBold"/>
                <a:ea typeface="+mn-ea"/>
                <a:cs typeface="Muli-ExtraBold"/>
              </a:defRPr>
            </a:lvl5pPr>
            <a:lvl6pPr marL="1857375" eaLnBrk="1" hangingPunct="1">
              <a:defRPr>
                <a:latin typeface="+mn-lt"/>
                <a:ea typeface="+mn-ea"/>
                <a:cs typeface="+mn-cs"/>
              </a:defRPr>
            </a:lvl6pPr>
            <a:lvl7pPr marL="2228850" eaLnBrk="1" hangingPunct="1">
              <a:defRPr>
                <a:latin typeface="+mn-lt"/>
                <a:ea typeface="+mn-ea"/>
                <a:cs typeface="+mn-cs"/>
              </a:defRPr>
            </a:lvl7pPr>
            <a:lvl8pPr marL="2600325" eaLnBrk="1" hangingPunct="1">
              <a:defRPr>
                <a:latin typeface="+mn-lt"/>
                <a:ea typeface="+mn-ea"/>
                <a:cs typeface="+mn-cs"/>
              </a:defRPr>
            </a:lvl8pPr>
            <a:lvl9pPr marL="2971800" eaLnBrk="1" hangingPunct="1">
              <a:defRPr>
                <a:latin typeface="+mn-lt"/>
                <a:ea typeface="+mn-ea"/>
                <a:cs typeface="+mn-cs"/>
              </a:defRPr>
            </a:lvl9pPr>
          </a:lstStyle>
          <a:p>
            <a:r>
              <a:rPr lang="en-US" sz="1200" b="1" i="0" dirty="0">
                <a:solidFill>
                  <a:schemeClr val="accent2"/>
                </a:solidFill>
                <a:latin typeface="+mn-lt"/>
                <a:ea typeface="Open Sans SemiBold" panose="020B0606030504020204" pitchFamily="34" charset="0"/>
                <a:cs typeface="Open Sans SemiBold" panose="020B0606030504020204" pitchFamily="34" charset="0"/>
              </a:rPr>
              <a:t>Primary colours</a:t>
            </a:r>
          </a:p>
        </p:txBody>
      </p:sp>
      <p:sp>
        <p:nvSpPr>
          <p:cNvPr id="81" name="Rectangle 80">
            <a:extLst>
              <a:ext uri="{FF2B5EF4-FFF2-40B4-BE49-F238E27FC236}">
                <a16:creationId xmlns:a16="http://schemas.microsoft.com/office/drawing/2014/main" id="{61128536-1D48-D448-BF44-D9409D14B7AD}"/>
              </a:ext>
            </a:extLst>
          </p:cNvPr>
          <p:cNvSpPr/>
          <p:nvPr userDrawn="1"/>
        </p:nvSpPr>
        <p:spPr>
          <a:xfrm>
            <a:off x="3467586" y="1449290"/>
            <a:ext cx="685800" cy="7589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extBox 81">
            <a:extLst>
              <a:ext uri="{FF2B5EF4-FFF2-40B4-BE49-F238E27FC236}">
                <a16:creationId xmlns:a16="http://schemas.microsoft.com/office/drawing/2014/main" id="{339660D6-1EBD-1949-A385-7AC51167660C}"/>
              </a:ext>
            </a:extLst>
          </p:cNvPr>
          <p:cNvSpPr txBox="1"/>
          <p:nvPr userDrawn="1"/>
        </p:nvSpPr>
        <p:spPr>
          <a:xfrm>
            <a:off x="3463012" y="2236523"/>
            <a:ext cx="685800" cy="553998"/>
          </a:xfrm>
          <a:prstGeom prst="rect">
            <a:avLst/>
          </a:prstGeom>
          <a:noFill/>
        </p:spPr>
        <p:txBody>
          <a:bodyPr wrap="square" lIns="0" tIns="0" rIns="0" bIns="0" rtlCol="0">
            <a:spAutoFit/>
          </a:bodyPr>
          <a:lstStyle/>
          <a:p>
            <a:pPr algn="ctr"/>
            <a:r>
              <a:rPr lang="en-US" sz="900" b="1" dirty="0">
                <a:solidFill>
                  <a:srgbClr val="565656"/>
                </a:solidFill>
                <a:latin typeface="+mn-lt"/>
              </a:rPr>
              <a:t>text_dark</a:t>
            </a:r>
          </a:p>
          <a:p>
            <a:pPr algn="ctr"/>
            <a:r>
              <a:rPr lang="en-US" sz="900" dirty="0">
                <a:solidFill>
                  <a:srgbClr val="565656"/>
                </a:solidFill>
                <a:latin typeface="+mn-lt"/>
              </a:rPr>
              <a:t>#675D54</a:t>
            </a:r>
          </a:p>
          <a:p>
            <a:pPr algn="ctr"/>
            <a:r>
              <a:rPr lang="en-US" sz="900" dirty="0">
                <a:solidFill>
                  <a:srgbClr val="565656"/>
                </a:solidFill>
                <a:latin typeface="+mn-lt"/>
              </a:rPr>
              <a:t>103 93 84</a:t>
            </a:r>
          </a:p>
          <a:p>
            <a:pPr algn="ctr"/>
            <a:r>
              <a:rPr lang="en-US" sz="900" dirty="0">
                <a:solidFill>
                  <a:srgbClr val="565656"/>
                </a:solidFill>
                <a:latin typeface="+mn-lt"/>
              </a:rPr>
              <a:t>[2, 5]</a:t>
            </a:r>
          </a:p>
        </p:txBody>
      </p:sp>
      <p:sp>
        <p:nvSpPr>
          <p:cNvPr id="86" name="Rectangle 85">
            <a:extLst>
              <a:ext uri="{FF2B5EF4-FFF2-40B4-BE49-F238E27FC236}">
                <a16:creationId xmlns:a16="http://schemas.microsoft.com/office/drawing/2014/main" id="{4A710698-C8D4-334C-9B9A-3EB7AF0D97DF}"/>
              </a:ext>
            </a:extLst>
          </p:cNvPr>
          <p:cNvSpPr/>
          <p:nvPr userDrawn="1"/>
        </p:nvSpPr>
        <p:spPr>
          <a:xfrm>
            <a:off x="982523" y="5095486"/>
            <a:ext cx="685800" cy="758952"/>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D8C5F70A-5873-A642-9811-0AA5B3F254B1}"/>
              </a:ext>
            </a:extLst>
          </p:cNvPr>
          <p:cNvSpPr txBox="1"/>
          <p:nvPr userDrawn="1"/>
        </p:nvSpPr>
        <p:spPr>
          <a:xfrm>
            <a:off x="977160" y="5882719"/>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background</a:t>
            </a:r>
          </a:p>
          <a:p>
            <a:pPr algn="ctr"/>
            <a:r>
              <a:rPr lang="en-US" sz="900" dirty="0">
                <a:solidFill>
                  <a:schemeClr val="tx1">
                    <a:lumMod val="75000"/>
                    <a:lumOff val="25000"/>
                  </a:schemeClr>
                </a:solidFill>
                <a:latin typeface="+mn-lt"/>
              </a:rPr>
              <a:t>#ECE9E7</a:t>
            </a:r>
          </a:p>
          <a:p>
            <a:pPr algn="ctr"/>
            <a:r>
              <a:rPr lang="en-US" sz="900" dirty="0">
                <a:solidFill>
                  <a:schemeClr val="tx1">
                    <a:lumMod val="75000"/>
                    <a:lumOff val="25000"/>
                  </a:schemeClr>
                </a:solidFill>
                <a:latin typeface="+mn-lt"/>
              </a:rPr>
              <a:t>236 233 231</a:t>
            </a:r>
          </a:p>
          <a:p>
            <a:pPr algn="ctr"/>
            <a:r>
              <a:rPr lang="en-US" sz="900" dirty="0">
                <a:solidFill>
                  <a:schemeClr val="tx1">
                    <a:lumMod val="75000"/>
                    <a:lumOff val="25000"/>
                  </a:schemeClr>
                </a:solidFill>
                <a:latin typeface="+mn-lt"/>
              </a:rPr>
              <a:t>[2, 2]</a:t>
            </a:r>
          </a:p>
        </p:txBody>
      </p:sp>
      <p:sp>
        <p:nvSpPr>
          <p:cNvPr id="89" name="Text Placeholder 9">
            <a:extLst>
              <a:ext uri="{FF2B5EF4-FFF2-40B4-BE49-F238E27FC236}">
                <a16:creationId xmlns:a16="http://schemas.microsoft.com/office/drawing/2014/main" id="{F4A35DB3-F407-5B46-882C-DD1C674ACA58}"/>
              </a:ext>
            </a:extLst>
          </p:cNvPr>
          <p:cNvSpPr txBox="1">
            <a:spLocks/>
          </p:cNvSpPr>
          <p:nvPr userDrawn="1"/>
        </p:nvSpPr>
        <p:spPr>
          <a:xfrm>
            <a:off x="983975" y="4875220"/>
            <a:ext cx="1394066" cy="184666"/>
          </a:xfrm>
          <a:prstGeom prst="rect">
            <a:avLst/>
          </a:prstGeom>
        </p:spPr>
        <p:txBody>
          <a:bodyPr wrap="square" lIns="0" tIns="0" rIns="0" bIns="0">
            <a:spAutoFit/>
          </a:bodyPr>
          <a:lstStyle>
            <a:lvl1pPr marL="0" eaLnBrk="1" hangingPunct="1">
              <a:defRPr lang="en-GB" sz="1600" b="1" kern="1200" spc="4" dirty="0" smtClean="0">
                <a:solidFill>
                  <a:srgbClr val="BD1F1A"/>
                </a:solidFill>
                <a:latin typeface="Arial" panose="020B0604020202020204" pitchFamily="34" charset="0"/>
                <a:ea typeface="+mn-ea"/>
                <a:cs typeface="Arial" panose="020B0604020202020204" pitchFamily="34" charset="0"/>
              </a:defRPr>
            </a:lvl1pPr>
            <a:lvl2pPr marL="371475" eaLnBrk="1" hangingPunct="1">
              <a:defRPr lang="en-GB" sz="1300" b="1" kern="1200" spc="4" dirty="0" smtClean="0">
                <a:solidFill>
                  <a:srgbClr val="BD1F1A"/>
                </a:solidFill>
                <a:latin typeface="Muli-ExtraBold"/>
                <a:ea typeface="+mn-ea"/>
                <a:cs typeface="Muli-ExtraBold"/>
              </a:defRPr>
            </a:lvl2pPr>
            <a:lvl3pPr marL="742950" eaLnBrk="1" hangingPunct="1">
              <a:defRPr lang="en-GB" sz="1300" b="1" kern="1200" spc="4" dirty="0" smtClean="0">
                <a:solidFill>
                  <a:srgbClr val="BD1F1A"/>
                </a:solidFill>
                <a:latin typeface="Muli-ExtraBold"/>
                <a:ea typeface="+mn-ea"/>
                <a:cs typeface="Muli-ExtraBold"/>
              </a:defRPr>
            </a:lvl3pPr>
            <a:lvl4pPr marL="1114425" eaLnBrk="1" hangingPunct="1">
              <a:defRPr lang="en-GB" sz="1300" b="1" kern="1200" spc="4" dirty="0" smtClean="0">
                <a:solidFill>
                  <a:srgbClr val="BD1F1A"/>
                </a:solidFill>
                <a:latin typeface="Muli-ExtraBold"/>
                <a:ea typeface="+mn-ea"/>
                <a:cs typeface="Muli-ExtraBold"/>
              </a:defRPr>
            </a:lvl4pPr>
            <a:lvl5pPr marL="1485900" eaLnBrk="1" hangingPunct="1">
              <a:defRPr lang="en-US" sz="1300" b="1" kern="1200" spc="4" dirty="0">
                <a:solidFill>
                  <a:srgbClr val="BD1F1A"/>
                </a:solidFill>
                <a:latin typeface="Muli-ExtraBold"/>
                <a:ea typeface="+mn-ea"/>
                <a:cs typeface="Muli-ExtraBold"/>
              </a:defRPr>
            </a:lvl5pPr>
            <a:lvl6pPr marL="1857375" eaLnBrk="1" hangingPunct="1">
              <a:defRPr>
                <a:latin typeface="+mn-lt"/>
                <a:ea typeface="+mn-ea"/>
                <a:cs typeface="+mn-cs"/>
              </a:defRPr>
            </a:lvl6pPr>
            <a:lvl7pPr marL="2228850" eaLnBrk="1" hangingPunct="1">
              <a:defRPr>
                <a:latin typeface="+mn-lt"/>
                <a:ea typeface="+mn-ea"/>
                <a:cs typeface="+mn-cs"/>
              </a:defRPr>
            </a:lvl7pPr>
            <a:lvl8pPr marL="2600325" eaLnBrk="1" hangingPunct="1">
              <a:defRPr>
                <a:latin typeface="+mn-lt"/>
                <a:ea typeface="+mn-ea"/>
                <a:cs typeface="+mn-cs"/>
              </a:defRPr>
            </a:lvl8pPr>
            <a:lvl9pPr marL="2971800" eaLnBrk="1" hangingPunct="1">
              <a:defRPr>
                <a:latin typeface="+mn-lt"/>
                <a:ea typeface="+mn-ea"/>
                <a:cs typeface="+mn-cs"/>
              </a:defRPr>
            </a:lvl9pPr>
          </a:lstStyle>
          <a:p>
            <a:r>
              <a:rPr lang="en-US" sz="1200" b="1" i="0" dirty="0">
                <a:solidFill>
                  <a:schemeClr val="accent2"/>
                </a:solidFill>
                <a:latin typeface="+mn-lt"/>
                <a:ea typeface="Open Sans SemiBold" panose="020B0606030504020204" pitchFamily="34" charset="0"/>
                <a:cs typeface="Open Sans SemiBold" panose="020B0606030504020204" pitchFamily="34" charset="0"/>
              </a:rPr>
              <a:t>Chart elements</a:t>
            </a:r>
          </a:p>
        </p:txBody>
      </p:sp>
      <p:sp>
        <p:nvSpPr>
          <p:cNvPr id="91" name="Rectangle 90">
            <a:extLst>
              <a:ext uri="{FF2B5EF4-FFF2-40B4-BE49-F238E27FC236}">
                <a16:creationId xmlns:a16="http://schemas.microsoft.com/office/drawing/2014/main" id="{7F3339D9-4FF8-354A-9A01-E72E9C42C339}"/>
              </a:ext>
            </a:extLst>
          </p:cNvPr>
          <p:cNvSpPr/>
          <p:nvPr userDrawn="1"/>
        </p:nvSpPr>
        <p:spPr>
          <a:xfrm>
            <a:off x="5945863" y="5095486"/>
            <a:ext cx="685800" cy="758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a:extLst>
              <a:ext uri="{FF2B5EF4-FFF2-40B4-BE49-F238E27FC236}">
                <a16:creationId xmlns:a16="http://schemas.microsoft.com/office/drawing/2014/main" id="{876C99B0-0EB9-EF46-B212-29057ED64265}"/>
              </a:ext>
            </a:extLst>
          </p:cNvPr>
          <p:cNvSpPr txBox="1"/>
          <p:nvPr userDrawn="1"/>
        </p:nvSpPr>
        <p:spPr>
          <a:xfrm>
            <a:off x="5934080" y="5882719"/>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hm_hot</a:t>
            </a:r>
          </a:p>
          <a:p>
            <a:pPr algn="ctr"/>
            <a:r>
              <a:rPr lang="en-US" sz="900" dirty="0">
                <a:solidFill>
                  <a:schemeClr val="tx1">
                    <a:lumMod val="75000"/>
                    <a:lumOff val="25000"/>
                  </a:schemeClr>
                </a:solidFill>
                <a:latin typeface="+mn-lt"/>
              </a:rPr>
              <a:t>#9A221D</a:t>
            </a:r>
          </a:p>
          <a:p>
            <a:pPr algn="ctr"/>
            <a:r>
              <a:rPr lang="en-US" sz="900" dirty="0">
                <a:solidFill>
                  <a:schemeClr val="tx1">
                    <a:lumMod val="75000"/>
                    <a:lumOff val="25000"/>
                  </a:schemeClr>
                </a:solidFill>
                <a:latin typeface="+mn-lt"/>
              </a:rPr>
              <a:t>154 34 29</a:t>
            </a:r>
          </a:p>
          <a:p>
            <a:pPr algn="ctr"/>
            <a:r>
              <a:rPr lang="en-US" sz="900" dirty="0">
                <a:solidFill>
                  <a:schemeClr val="tx1">
                    <a:lumMod val="75000"/>
                    <a:lumOff val="25000"/>
                  </a:schemeClr>
                </a:solidFill>
                <a:latin typeface="+mn-lt"/>
              </a:rPr>
              <a:t>[6, 1]</a:t>
            </a:r>
          </a:p>
        </p:txBody>
      </p:sp>
      <p:sp>
        <p:nvSpPr>
          <p:cNvPr id="93" name="Rectangle 92">
            <a:extLst>
              <a:ext uri="{FF2B5EF4-FFF2-40B4-BE49-F238E27FC236}">
                <a16:creationId xmlns:a16="http://schemas.microsoft.com/office/drawing/2014/main" id="{9D753526-3338-4842-8528-57C0294FC74B}"/>
              </a:ext>
            </a:extLst>
          </p:cNvPr>
          <p:cNvSpPr/>
          <p:nvPr userDrawn="1"/>
        </p:nvSpPr>
        <p:spPr>
          <a:xfrm>
            <a:off x="5117349" y="5095486"/>
            <a:ext cx="685800" cy="758952"/>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F57A919B-693F-2047-84BE-2826ED0A2098}"/>
              </a:ext>
            </a:extLst>
          </p:cNvPr>
          <p:cNvSpPr txBox="1"/>
          <p:nvPr userDrawn="1"/>
        </p:nvSpPr>
        <p:spPr>
          <a:xfrm>
            <a:off x="5119945" y="5889899"/>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hm_hc_mid</a:t>
            </a:r>
          </a:p>
          <a:p>
            <a:pPr algn="ctr"/>
            <a:r>
              <a:rPr lang="en-US" sz="900" dirty="0">
                <a:solidFill>
                  <a:schemeClr val="tx1">
                    <a:lumMod val="75000"/>
                    <a:lumOff val="25000"/>
                  </a:schemeClr>
                </a:solidFill>
                <a:latin typeface="+mn-lt"/>
              </a:rPr>
              <a:t>#CFC9C4</a:t>
            </a:r>
          </a:p>
          <a:p>
            <a:pPr algn="ctr"/>
            <a:r>
              <a:rPr lang="en-US" sz="900" dirty="0">
                <a:solidFill>
                  <a:schemeClr val="tx1">
                    <a:lumMod val="75000"/>
                    <a:lumOff val="25000"/>
                  </a:schemeClr>
                </a:solidFill>
                <a:latin typeface="+mn-lt"/>
              </a:rPr>
              <a:t>207 201 196</a:t>
            </a:r>
          </a:p>
          <a:p>
            <a:pPr algn="ctr"/>
            <a:r>
              <a:rPr lang="en-US" sz="900" dirty="0">
                <a:solidFill>
                  <a:schemeClr val="tx1">
                    <a:lumMod val="75000"/>
                    <a:lumOff val="25000"/>
                  </a:schemeClr>
                </a:solidFill>
                <a:latin typeface="+mn-lt"/>
              </a:rPr>
              <a:t>[2, 3]</a:t>
            </a:r>
          </a:p>
        </p:txBody>
      </p:sp>
      <p:sp>
        <p:nvSpPr>
          <p:cNvPr id="95" name="Rectangle 94">
            <a:extLst>
              <a:ext uri="{FF2B5EF4-FFF2-40B4-BE49-F238E27FC236}">
                <a16:creationId xmlns:a16="http://schemas.microsoft.com/office/drawing/2014/main" id="{851ECD08-AD83-B143-B76F-33F3967AA026}"/>
              </a:ext>
            </a:extLst>
          </p:cNvPr>
          <p:cNvSpPr/>
          <p:nvPr userDrawn="1"/>
        </p:nvSpPr>
        <p:spPr>
          <a:xfrm>
            <a:off x="4288835" y="5095486"/>
            <a:ext cx="685800" cy="758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524EC74-0981-7142-A5A3-A08CDF2E851A}"/>
              </a:ext>
            </a:extLst>
          </p:cNvPr>
          <p:cNvSpPr txBox="1"/>
          <p:nvPr userDrawn="1"/>
        </p:nvSpPr>
        <p:spPr>
          <a:xfrm>
            <a:off x="4279620" y="5882719"/>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hm_cold</a:t>
            </a:r>
          </a:p>
          <a:p>
            <a:pPr algn="ctr"/>
            <a:r>
              <a:rPr lang="en-US" sz="900" dirty="0">
                <a:solidFill>
                  <a:schemeClr val="tx1">
                    <a:lumMod val="75000"/>
                    <a:lumOff val="25000"/>
                  </a:schemeClr>
                </a:solidFill>
                <a:latin typeface="+mn-lt"/>
              </a:rPr>
              <a:t>#28264B</a:t>
            </a:r>
          </a:p>
          <a:p>
            <a:pPr algn="ctr"/>
            <a:r>
              <a:rPr lang="en-US" sz="900" dirty="0">
                <a:solidFill>
                  <a:schemeClr val="tx1">
                    <a:lumMod val="75000"/>
                    <a:lumOff val="25000"/>
                  </a:schemeClr>
                </a:solidFill>
                <a:latin typeface="+mn-lt"/>
              </a:rPr>
              <a:t>40 35 75</a:t>
            </a:r>
          </a:p>
          <a:p>
            <a:pPr algn="ctr"/>
            <a:r>
              <a:rPr lang="en-US" sz="900" dirty="0">
                <a:solidFill>
                  <a:schemeClr val="tx1">
                    <a:lumMod val="75000"/>
                    <a:lumOff val="25000"/>
                  </a:schemeClr>
                </a:solidFill>
                <a:latin typeface="+mn-lt"/>
              </a:rPr>
              <a:t>[5, 1]</a:t>
            </a:r>
          </a:p>
        </p:txBody>
      </p:sp>
      <p:sp>
        <p:nvSpPr>
          <p:cNvPr id="97" name="Rectangle 96">
            <a:extLst>
              <a:ext uri="{FF2B5EF4-FFF2-40B4-BE49-F238E27FC236}">
                <a16:creationId xmlns:a16="http://schemas.microsoft.com/office/drawing/2014/main" id="{8752D7C3-D502-8E48-869A-8BC50012A867}"/>
              </a:ext>
            </a:extLst>
          </p:cNvPr>
          <p:cNvSpPr/>
          <p:nvPr userDrawn="1"/>
        </p:nvSpPr>
        <p:spPr>
          <a:xfrm>
            <a:off x="6782121" y="5095486"/>
            <a:ext cx="685800" cy="7589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xtBox 97">
            <a:extLst>
              <a:ext uri="{FF2B5EF4-FFF2-40B4-BE49-F238E27FC236}">
                <a16:creationId xmlns:a16="http://schemas.microsoft.com/office/drawing/2014/main" id="{0C83DDF9-5114-3D41-B8E1-F9344ED54610}"/>
              </a:ext>
            </a:extLst>
          </p:cNvPr>
          <p:cNvSpPr txBox="1"/>
          <p:nvPr userDrawn="1"/>
        </p:nvSpPr>
        <p:spPr>
          <a:xfrm>
            <a:off x="6767770" y="5882719"/>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hm_bad</a:t>
            </a:r>
          </a:p>
          <a:p>
            <a:pPr algn="ctr"/>
            <a:r>
              <a:rPr lang="en-US" sz="900" dirty="0">
                <a:solidFill>
                  <a:schemeClr val="tx1">
                    <a:lumMod val="75000"/>
                    <a:lumOff val="25000"/>
                  </a:schemeClr>
                </a:solidFill>
                <a:latin typeface="+mn-lt"/>
              </a:rPr>
              <a:t>#D12E28</a:t>
            </a:r>
          </a:p>
          <a:p>
            <a:pPr algn="ctr"/>
            <a:r>
              <a:rPr lang="en-US" sz="900" dirty="0">
                <a:solidFill>
                  <a:schemeClr val="tx1">
                    <a:lumMod val="75000"/>
                    <a:lumOff val="25000"/>
                  </a:schemeClr>
                </a:solidFill>
                <a:latin typeface="+mn-lt"/>
              </a:rPr>
              <a:t>209 46 40</a:t>
            </a:r>
          </a:p>
          <a:p>
            <a:pPr algn="ctr"/>
            <a:r>
              <a:rPr lang="en-US" sz="900" dirty="0">
                <a:solidFill>
                  <a:schemeClr val="tx1">
                    <a:lumMod val="75000"/>
                    <a:lumOff val="25000"/>
                  </a:schemeClr>
                </a:solidFill>
                <a:latin typeface="+mn-lt"/>
              </a:rPr>
              <a:t>[4, 1]</a:t>
            </a:r>
          </a:p>
        </p:txBody>
      </p:sp>
      <p:sp>
        <p:nvSpPr>
          <p:cNvPr id="99" name="TextBox 98">
            <a:extLst>
              <a:ext uri="{FF2B5EF4-FFF2-40B4-BE49-F238E27FC236}">
                <a16:creationId xmlns:a16="http://schemas.microsoft.com/office/drawing/2014/main" id="{0B0A0DDE-73F9-EE42-A363-7830CC6A7631}"/>
              </a:ext>
            </a:extLst>
          </p:cNvPr>
          <p:cNvSpPr txBox="1"/>
          <p:nvPr userDrawn="1"/>
        </p:nvSpPr>
        <p:spPr>
          <a:xfrm>
            <a:off x="5939570" y="4193449"/>
            <a:ext cx="685800" cy="553998"/>
          </a:xfrm>
          <a:prstGeom prst="rect">
            <a:avLst/>
          </a:prstGeom>
          <a:noFill/>
        </p:spPr>
        <p:txBody>
          <a:bodyPr wrap="square" lIns="0" tIns="0" rIns="0" bIns="0" rtlCol="0">
            <a:spAutoFit/>
          </a:bodyPr>
          <a:lstStyle/>
          <a:p>
            <a:pPr algn="ctr"/>
            <a:r>
              <a:rPr lang="en-US" sz="900" b="1" dirty="0">
                <a:solidFill>
                  <a:srgbClr val="565656"/>
                </a:solidFill>
                <a:latin typeface="+mn-lt"/>
              </a:rPr>
              <a:t>sea_green</a:t>
            </a:r>
          </a:p>
          <a:p>
            <a:pPr algn="ctr"/>
            <a:r>
              <a:rPr lang="en-US" sz="900" dirty="0">
                <a:solidFill>
                  <a:srgbClr val="565656"/>
                </a:solidFill>
                <a:latin typeface="+mn-lt"/>
              </a:rPr>
              <a:t>#69B578</a:t>
            </a:r>
          </a:p>
          <a:p>
            <a:pPr algn="ctr"/>
            <a:r>
              <a:rPr lang="en-US" sz="900" dirty="0">
                <a:solidFill>
                  <a:srgbClr val="565656"/>
                </a:solidFill>
                <a:latin typeface="+mn-lt"/>
              </a:rPr>
              <a:t>105 181 120</a:t>
            </a:r>
          </a:p>
          <a:p>
            <a:pPr algn="ctr"/>
            <a:r>
              <a:rPr lang="en-US" sz="900" dirty="0">
                <a:solidFill>
                  <a:srgbClr val="565656"/>
                </a:solidFill>
                <a:latin typeface="+mn-lt"/>
              </a:rPr>
              <a:t>[3, 1]</a:t>
            </a:r>
          </a:p>
        </p:txBody>
      </p:sp>
      <p:sp>
        <p:nvSpPr>
          <p:cNvPr id="109" name="Document Code">
            <a:extLst>
              <a:ext uri="{FF2B5EF4-FFF2-40B4-BE49-F238E27FC236}">
                <a16:creationId xmlns:a16="http://schemas.microsoft.com/office/drawing/2014/main" id="{031ACFAE-2E1B-744B-BCAB-2003328B0E2A}"/>
              </a:ext>
            </a:extLst>
          </p:cNvPr>
          <p:cNvSpPr>
            <a:spLocks noGrp="1"/>
          </p:cNvSpPr>
          <p:nvPr>
            <p:ph type="ftr" sz="quarter" idx="12"/>
          </p:nvPr>
        </p:nvSpPr>
        <p:spPr>
          <a:xfrm rot="16200000">
            <a:off x="-251468" y="5850645"/>
            <a:ext cx="1184110" cy="123111"/>
          </a:xfrm>
        </p:spPr>
        <p:txBody>
          <a:bodyPr/>
          <a:lstStyle/>
          <a:p>
            <a:r>
              <a:rPr lang="en-US" dirty="0"/>
              <a:t>Document Code</a:t>
            </a:r>
          </a:p>
        </p:txBody>
      </p:sp>
      <p:sp>
        <p:nvSpPr>
          <p:cNvPr id="110" name="Date">
            <a:extLst>
              <a:ext uri="{FF2B5EF4-FFF2-40B4-BE49-F238E27FC236}">
                <a16:creationId xmlns:a16="http://schemas.microsoft.com/office/drawing/2014/main" id="{186876BC-B410-F746-B3AD-772C5E79C327}"/>
              </a:ext>
            </a:extLst>
          </p:cNvPr>
          <p:cNvSpPr>
            <a:spLocks noGrp="1"/>
          </p:cNvSpPr>
          <p:nvPr>
            <p:ph type="dt" sz="half" idx="11"/>
          </p:nvPr>
        </p:nvSpPr>
        <p:spPr>
          <a:xfrm>
            <a:off x="978408" y="6605428"/>
            <a:ext cx="1282192" cy="138499"/>
          </a:xfrm>
        </p:spPr>
        <p:txBody>
          <a:bodyPr/>
          <a:lstStyle/>
          <a:p>
            <a:fld id="{C214F419-8DDC-EA48-BD24-CF9CA5C03B01}" type="datetime3">
              <a:rPr lang="en-US" smtClean="0"/>
              <a:t>7 October 2025</a:t>
            </a:fld>
            <a:endParaRPr lang="en-US" dirty="0"/>
          </a:p>
        </p:txBody>
      </p:sp>
      <p:sp>
        <p:nvSpPr>
          <p:cNvPr id="111" name="Slide Number X">
            <a:extLst>
              <a:ext uri="{FF2B5EF4-FFF2-40B4-BE49-F238E27FC236}">
                <a16:creationId xmlns:a16="http://schemas.microsoft.com/office/drawing/2014/main" id="{D300A39C-FDFC-694D-80E1-B75FE959064E}"/>
              </a:ext>
            </a:extLst>
          </p:cNvPr>
          <p:cNvSpPr>
            <a:spLocks noGrp="1"/>
          </p:cNvSpPr>
          <p:nvPr>
            <p:ph type="sldNum" sz="quarter" idx="10"/>
          </p:nvPr>
        </p:nvSpPr>
        <p:spPr>
          <a:xfrm>
            <a:off x="9149310" y="6185842"/>
            <a:ext cx="576581" cy="369332"/>
          </a:xfrm>
        </p:spPr>
        <p:txBody>
          <a:bodyPr/>
          <a:lstStyle/>
          <a:p>
            <a:fld id="{4D6F2D72-4CB1-486D-B1A1-88BC527D97A4}" type="slidenum">
              <a:rPr lang="en-GB" smtClean="0"/>
              <a:pPr/>
              <a:t>‹#›</a:t>
            </a:fld>
            <a:r>
              <a:rPr lang="en-GB"/>
              <a:t> </a:t>
            </a:r>
            <a:endParaRPr lang="en-GB" dirty="0"/>
          </a:p>
        </p:txBody>
      </p:sp>
      <p:sp>
        <p:nvSpPr>
          <p:cNvPr id="79" name="Rectangle 78">
            <a:extLst>
              <a:ext uri="{FF2B5EF4-FFF2-40B4-BE49-F238E27FC236}">
                <a16:creationId xmlns:a16="http://schemas.microsoft.com/office/drawing/2014/main" id="{1FED2799-A1DB-5E43-8580-47390B034E89}"/>
              </a:ext>
            </a:extLst>
          </p:cNvPr>
          <p:cNvSpPr/>
          <p:nvPr userDrawn="1"/>
        </p:nvSpPr>
        <p:spPr>
          <a:xfrm>
            <a:off x="2644715" y="5095486"/>
            <a:ext cx="685800" cy="7589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9DE74DD5-F379-A24B-ABF4-F710B5E32385}"/>
              </a:ext>
            </a:extLst>
          </p:cNvPr>
          <p:cNvSpPr txBox="1"/>
          <p:nvPr userDrawn="1"/>
        </p:nvSpPr>
        <p:spPr>
          <a:xfrm>
            <a:off x="2640141" y="5882719"/>
            <a:ext cx="685800" cy="553998"/>
          </a:xfrm>
          <a:prstGeom prst="rect">
            <a:avLst/>
          </a:prstGeom>
          <a:noFill/>
        </p:spPr>
        <p:txBody>
          <a:bodyPr wrap="square" lIns="0" tIns="0" rIns="0" bIns="0" rtlCol="0">
            <a:spAutoFit/>
          </a:bodyPr>
          <a:lstStyle/>
          <a:p>
            <a:pPr algn="ctr"/>
            <a:r>
              <a:rPr lang="en-US" sz="900" b="1" dirty="0">
                <a:solidFill>
                  <a:srgbClr val="565656"/>
                </a:solidFill>
                <a:latin typeface="+mn-lt"/>
              </a:rPr>
              <a:t>chart_text</a:t>
            </a:r>
          </a:p>
          <a:p>
            <a:pPr algn="ctr"/>
            <a:r>
              <a:rPr lang="en-US" sz="900" dirty="0">
                <a:solidFill>
                  <a:srgbClr val="565656"/>
                </a:solidFill>
                <a:latin typeface="+mn-lt"/>
              </a:rPr>
              <a:t>#433D37</a:t>
            </a:r>
          </a:p>
          <a:p>
            <a:pPr algn="ctr"/>
            <a:r>
              <a:rPr lang="en-US" sz="900" dirty="0">
                <a:solidFill>
                  <a:srgbClr val="565656"/>
                </a:solidFill>
                <a:latin typeface="+mn-lt"/>
              </a:rPr>
              <a:t>67 61 55</a:t>
            </a:r>
          </a:p>
          <a:p>
            <a:pPr algn="ctr"/>
            <a:r>
              <a:rPr lang="en-US" sz="900" dirty="0">
                <a:solidFill>
                  <a:srgbClr val="565656"/>
                </a:solidFill>
                <a:latin typeface="+mn-lt"/>
              </a:rPr>
              <a:t>[2, 6]</a:t>
            </a:r>
          </a:p>
        </p:txBody>
      </p:sp>
      <p:sp>
        <p:nvSpPr>
          <p:cNvPr id="85" name="Rectangle 84">
            <a:extLst>
              <a:ext uri="{FF2B5EF4-FFF2-40B4-BE49-F238E27FC236}">
                <a16:creationId xmlns:a16="http://schemas.microsoft.com/office/drawing/2014/main" id="{A128F086-EDA1-1C4C-82F7-5482D7914713}"/>
              </a:ext>
            </a:extLst>
          </p:cNvPr>
          <p:cNvSpPr/>
          <p:nvPr userDrawn="1"/>
        </p:nvSpPr>
        <p:spPr>
          <a:xfrm>
            <a:off x="5133506" y="1447800"/>
            <a:ext cx="685800" cy="758952"/>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a:extLst>
              <a:ext uri="{FF2B5EF4-FFF2-40B4-BE49-F238E27FC236}">
                <a16:creationId xmlns:a16="http://schemas.microsoft.com/office/drawing/2014/main" id="{56E7F3EB-5A78-7C46-A053-4408C3A59113}"/>
              </a:ext>
            </a:extLst>
          </p:cNvPr>
          <p:cNvSpPr txBox="1"/>
          <p:nvPr userDrawn="1"/>
        </p:nvSpPr>
        <p:spPr>
          <a:xfrm>
            <a:off x="5126859" y="2235033"/>
            <a:ext cx="685800" cy="553998"/>
          </a:xfrm>
          <a:prstGeom prst="rect">
            <a:avLst/>
          </a:prstGeom>
          <a:noFill/>
        </p:spPr>
        <p:txBody>
          <a:bodyPr wrap="square" lIns="0" tIns="0" rIns="0" bIns="0" rtlCol="0">
            <a:spAutoFit/>
          </a:bodyPr>
          <a:lstStyle/>
          <a:p>
            <a:pPr algn="ctr"/>
            <a:r>
              <a:rPr lang="en-US" sz="900" b="1" dirty="0">
                <a:solidFill>
                  <a:schemeClr val="tx1">
                    <a:lumMod val="25000"/>
                    <a:lumOff val="75000"/>
                  </a:schemeClr>
                </a:solidFill>
                <a:latin typeface="+mn-lt"/>
              </a:rPr>
              <a:t>cover_grey</a:t>
            </a:r>
          </a:p>
          <a:p>
            <a:pPr algn="ctr"/>
            <a:r>
              <a:rPr lang="en-US" sz="900" dirty="0">
                <a:solidFill>
                  <a:schemeClr val="tx1">
                    <a:lumMod val="25000"/>
                    <a:lumOff val="75000"/>
                  </a:schemeClr>
                </a:solidFill>
                <a:latin typeface="+mn-lt"/>
              </a:rPr>
              <a:t>#CFC9C4</a:t>
            </a:r>
          </a:p>
          <a:p>
            <a:pPr algn="ctr"/>
            <a:r>
              <a:rPr lang="en-US" sz="900" dirty="0">
                <a:solidFill>
                  <a:schemeClr val="tx1">
                    <a:lumMod val="25000"/>
                    <a:lumOff val="75000"/>
                  </a:schemeClr>
                </a:solidFill>
                <a:latin typeface="+mn-lt"/>
              </a:rPr>
              <a:t>207 201 196</a:t>
            </a:r>
          </a:p>
          <a:p>
            <a:pPr algn="ctr"/>
            <a:r>
              <a:rPr lang="en-US" sz="900" dirty="0">
                <a:solidFill>
                  <a:schemeClr val="tx1">
                    <a:lumMod val="25000"/>
                    <a:lumOff val="75000"/>
                  </a:schemeClr>
                </a:solidFill>
                <a:latin typeface="+mn-lt"/>
              </a:rPr>
              <a:t>[2, 3]</a:t>
            </a:r>
          </a:p>
        </p:txBody>
      </p:sp>
    </p:spTree>
    <p:extLst>
      <p:ext uri="{BB962C8B-B14F-4D97-AF65-F5344CB8AC3E}">
        <p14:creationId xmlns:p14="http://schemas.microsoft.com/office/powerpoint/2010/main" val="16343152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End">
    <p:bg>
      <p:bgPr>
        <a:solidFill>
          <a:srgbClr val="28264B"/>
        </a:solidFill>
        <a:effectLst/>
      </p:bgPr>
    </p:bg>
    <p:spTree>
      <p:nvGrpSpPr>
        <p:cNvPr id="1" name=""/>
        <p:cNvGrpSpPr/>
        <p:nvPr/>
      </p:nvGrpSpPr>
      <p:grpSpPr>
        <a:xfrm>
          <a:off x="0" y="0"/>
          <a:ext cx="0" cy="0"/>
          <a:chOff x="0" y="0"/>
          <a:chExt cx="0" cy="0"/>
        </a:xfrm>
      </p:grpSpPr>
      <p:sp>
        <p:nvSpPr>
          <p:cNvPr id="7" name="_Bottom Footer Line">
            <a:extLst>
              <a:ext uri="{FF2B5EF4-FFF2-40B4-BE49-F238E27FC236}">
                <a16:creationId xmlns:a16="http://schemas.microsoft.com/office/drawing/2014/main" id="{53385F4D-7848-4B9F-9B22-78E080B4F82C}"/>
              </a:ext>
            </a:extLst>
          </p:cNvPr>
          <p:cNvSpPr/>
          <p:nvPr userDrawn="1"/>
        </p:nvSpPr>
        <p:spPr>
          <a:xfrm>
            <a:off x="0" y="6257667"/>
            <a:ext cx="9421535" cy="0"/>
          </a:xfrm>
          <a:custGeom>
            <a:avLst/>
            <a:gdLst/>
            <a:ahLst/>
            <a:cxnLst/>
            <a:rect l="l" t="t" r="r" b="b"/>
            <a:pathLst>
              <a:path w="11595735">
                <a:moveTo>
                  <a:pt x="0" y="0"/>
                </a:moveTo>
                <a:lnTo>
                  <a:pt x="11595186" y="0"/>
                </a:lnTo>
              </a:path>
            </a:pathLst>
          </a:custGeom>
          <a:ln w="19050">
            <a:solidFill>
              <a:srgbClr val="D12E28"/>
            </a:solidFill>
          </a:ln>
        </p:spPr>
        <p:txBody>
          <a:bodyPr wrap="square" lIns="0" tIns="0" rIns="0" bIns="0" rtlCol="0"/>
          <a:lstStyle/>
          <a:p>
            <a:endParaRPr sz="1463"/>
          </a:p>
        </p:txBody>
      </p:sp>
      <p:sp>
        <p:nvSpPr>
          <p:cNvPr id="13" name="_FCA Text">
            <a:extLst>
              <a:ext uri="{FF2B5EF4-FFF2-40B4-BE49-F238E27FC236}">
                <a16:creationId xmlns:a16="http://schemas.microsoft.com/office/drawing/2014/main" id="{94F202A5-6B34-4047-92D1-B19808E154CC}"/>
              </a:ext>
            </a:extLst>
          </p:cNvPr>
          <p:cNvSpPr txBox="1"/>
          <p:nvPr userDrawn="1"/>
        </p:nvSpPr>
        <p:spPr>
          <a:xfrm>
            <a:off x="457200" y="5991101"/>
            <a:ext cx="8964335" cy="246221"/>
          </a:xfrm>
          <a:prstGeom prst="rect">
            <a:avLst/>
          </a:prstGeom>
          <a:noFill/>
        </p:spPr>
        <p:txBody>
          <a:bodyPr wrap="square" lIns="0" rIns="0" rtlCol="0">
            <a:spAutoFit/>
          </a:bodyPr>
          <a:lstStyle/>
          <a:p>
            <a:pPr algn="l" defTabSz="861993">
              <a:buClr>
                <a:srgbClr val="585858"/>
              </a:buClr>
            </a:pPr>
            <a:r>
              <a:rPr lang="en-GB" sz="1000" kern="0" dirty="0">
                <a:solidFill>
                  <a:schemeClr val="bg1"/>
                </a:solidFill>
                <a:latin typeface="+mn-lt"/>
                <a:cs typeface="Arial" panose="020B0604020202020204" pitchFamily="34" charset="0"/>
              </a:rPr>
              <a:t>Authorised and regulated by the Financial Conduct Authority in the UK (Financial Services Register number: 119207)</a:t>
            </a:r>
          </a:p>
        </p:txBody>
      </p:sp>
      <p:sp>
        <p:nvSpPr>
          <p:cNvPr id="9" name="_Email">
            <a:extLst>
              <a:ext uri="{FF2B5EF4-FFF2-40B4-BE49-F238E27FC236}">
                <a16:creationId xmlns:a16="http://schemas.microsoft.com/office/drawing/2014/main" id="{4417115D-D1CD-4602-907A-E6BD418D51D8}"/>
              </a:ext>
            </a:extLst>
          </p:cNvPr>
          <p:cNvSpPr txBox="1"/>
          <p:nvPr userDrawn="1"/>
        </p:nvSpPr>
        <p:spPr>
          <a:xfrm>
            <a:off x="484907" y="3949330"/>
            <a:ext cx="2882271" cy="1544990"/>
          </a:xfrm>
          <a:prstGeom prst="rect">
            <a:avLst/>
          </a:prstGeom>
        </p:spPr>
        <p:txBody>
          <a:bodyPr vert="horz" wrap="square" lIns="0" tIns="13414" rIns="0" bIns="0" rtlCol="0">
            <a:spAutoFit/>
          </a:bodyPr>
          <a:lstStyle/>
          <a:p>
            <a:pPr marL="10319">
              <a:lnSpc>
                <a:spcPts val="1471"/>
              </a:lnSpc>
            </a:pPr>
            <a:r>
              <a:rPr lang="en-GB" sz="1200" b="0" spc="20" baseline="0" dirty="0" err="1">
                <a:solidFill>
                  <a:schemeClr val="bg1"/>
                </a:solidFill>
                <a:latin typeface="+mn-lt"/>
                <a:cs typeface="Arial" panose="020B0604020202020204" pitchFamily="34" charset="0"/>
              </a:rPr>
              <a:t>www.caiml.com</a:t>
            </a:r>
            <a:endParaRPr lang="en-GB" sz="1200" b="0" spc="20" baseline="0" dirty="0">
              <a:solidFill>
                <a:schemeClr val="bg1"/>
              </a:solidFill>
              <a:latin typeface="+mn-lt"/>
              <a:cs typeface="Arial" panose="020B0604020202020204" pitchFamily="34" charset="0"/>
            </a:endParaRPr>
          </a:p>
          <a:p>
            <a:pPr marL="10319">
              <a:lnSpc>
                <a:spcPts val="1471"/>
              </a:lnSpc>
            </a:pPr>
            <a:r>
              <a:rPr lang="en-GB" sz="1200" b="0" spc="20" baseline="0" dirty="0" err="1">
                <a:solidFill>
                  <a:schemeClr val="bg1"/>
                </a:solidFill>
                <a:latin typeface="+mn-lt"/>
                <a:cs typeface="Arial" panose="020B0604020202020204" pitchFamily="34" charset="0"/>
              </a:rPr>
              <a:t>enquiries@caiml.com</a:t>
            </a:r>
            <a:endParaRPr lang="en-GB" sz="1200" b="0" spc="20" baseline="0" dirty="0">
              <a:solidFill>
                <a:schemeClr val="bg1"/>
              </a:solidFill>
              <a:latin typeface="+mn-lt"/>
              <a:cs typeface="Arial" panose="020B0604020202020204" pitchFamily="34" charset="0"/>
            </a:endParaRPr>
          </a:p>
          <a:p>
            <a:pPr marL="10319">
              <a:lnSpc>
                <a:spcPts val="1471"/>
              </a:lnSpc>
            </a:pPr>
            <a:endParaRPr lang="en-US" sz="1200" b="0" kern="1200" spc="20" baseline="0" dirty="0">
              <a:solidFill>
                <a:schemeClr val="bg1"/>
              </a:solidFill>
              <a:latin typeface="+mn-lt"/>
              <a:ea typeface="+mn-ea"/>
              <a:cs typeface="Arial" panose="020B0604020202020204" pitchFamily="34" charset="0"/>
            </a:endParaRPr>
          </a:p>
          <a:p>
            <a:pPr marL="10319">
              <a:lnSpc>
                <a:spcPts val="1471"/>
              </a:lnSpc>
            </a:pPr>
            <a:r>
              <a:rPr lang="en-GB" sz="1200" kern="1200" spc="20" baseline="0" dirty="0">
                <a:solidFill>
                  <a:schemeClr val="bg1"/>
                </a:solidFill>
                <a:latin typeface="+mn-lt"/>
                <a:ea typeface="+mn-ea"/>
                <a:cs typeface="Arial" panose="020B0604020202020204" pitchFamily="34" charset="0"/>
              </a:rPr>
              <a:t>3 More London Riverside</a:t>
            </a:r>
          </a:p>
          <a:p>
            <a:pPr marL="10319">
              <a:lnSpc>
                <a:spcPts val="1471"/>
              </a:lnSpc>
            </a:pPr>
            <a:r>
              <a:rPr lang="en-GB" sz="1200" kern="1200" spc="20" baseline="0" dirty="0">
                <a:solidFill>
                  <a:schemeClr val="bg1"/>
                </a:solidFill>
                <a:latin typeface="+mn-lt"/>
                <a:ea typeface="+mn-ea"/>
                <a:cs typeface="Arial" panose="020B0604020202020204" pitchFamily="34" charset="0"/>
              </a:rPr>
              <a:t>Sutton SE1 2AQ </a:t>
            </a:r>
          </a:p>
          <a:p>
            <a:pPr marL="10319">
              <a:lnSpc>
                <a:spcPts val="1471"/>
              </a:lnSpc>
            </a:pPr>
            <a:r>
              <a:rPr lang="en-GB" sz="1200" kern="1200" spc="20" baseline="0" dirty="0">
                <a:solidFill>
                  <a:schemeClr val="bg1"/>
                </a:solidFill>
                <a:latin typeface="+mn-lt"/>
                <a:ea typeface="+mn-ea"/>
                <a:cs typeface="Arial" panose="020B0604020202020204" pitchFamily="34" charset="0"/>
              </a:rPr>
              <a:t>United Kingdom</a:t>
            </a:r>
          </a:p>
          <a:p>
            <a:pPr marL="10319">
              <a:lnSpc>
                <a:spcPts val="1471"/>
              </a:lnSpc>
            </a:pPr>
            <a:endParaRPr lang="en-GB" sz="1200" b="0" spc="20" baseline="0" dirty="0">
              <a:solidFill>
                <a:schemeClr val="bg1"/>
              </a:solidFill>
              <a:latin typeface="+mn-lt"/>
              <a:cs typeface="Arial" panose="020B0604020202020204" pitchFamily="34" charset="0"/>
            </a:endParaRPr>
          </a:p>
          <a:p>
            <a:pPr marL="10319">
              <a:lnSpc>
                <a:spcPts val="1471"/>
              </a:lnSpc>
            </a:pPr>
            <a:r>
              <a:rPr lang="en-GB" sz="1200" b="0" kern="1200" spc="20" baseline="0" dirty="0">
                <a:solidFill>
                  <a:schemeClr val="bg1"/>
                </a:solidFill>
                <a:latin typeface="+mn-lt"/>
                <a:ea typeface="+mn-ea"/>
                <a:cs typeface="Arial" panose="020B0604020202020204" pitchFamily="34" charset="0"/>
              </a:rPr>
              <a:t>T: +44 (0)20 7489 7223</a:t>
            </a:r>
          </a:p>
        </p:txBody>
      </p:sp>
      <p:sp>
        <p:nvSpPr>
          <p:cNvPr id="6" name="_Top Footer Line">
            <a:extLst>
              <a:ext uri="{FF2B5EF4-FFF2-40B4-BE49-F238E27FC236}">
                <a16:creationId xmlns:a16="http://schemas.microsoft.com/office/drawing/2014/main" id="{7C8A749F-3BBB-49C4-A758-11B1FC8FB679}"/>
              </a:ext>
            </a:extLst>
          </p:cNvPr>
          <p:cNvSpPr/>
          <p:nvPr userDrawn="1"/>
        </p:nvSpPr>
        <p:spPr>
          <a:xfrm>
            <a:off x="484907" y="3812972"/>
            <a:ext cx="9421535" cy="0"/>
          </a:xfrm>
          <a:custGeom>
            <a:avLst/>
            <a:gdLst/>
            <a:ahLst/>
            <a:cxnLst/>
            <a:rect l="l" t="t" r="r" b="b"/>
            <a:pathLst>
              <a:path w="11595735">
                <a:moveTo>
                  <a:pt x="0" y="0"/>
                </a:moveTo>
                <a:lnTo>
                  <a:pt x="11595193" y="0"/>
                </a:lnTo>
              </a:path>
            </a:pathLst>
          </a:custGeom>
          <a:ln w="31750">
            <a:solidFill>
              <a:srgbClr val="D12E28"/>
            </a:solidFill>
          </a:ln>
        </p:spPr>
        <p:txBody>
          <a:bodyPr wrap="square" lIns="0" tIns="0" rIns="0" bIns="0" rtlCol="0"/>
          <a:lstStyle/>
          <a:p>
            <a:endParaRPr sz="1463"/>
          </a:p>
        </p:txBody>
      </p:sp>
      <p:pic>
        <p:nvPicPr>
          <p:cNvPr id="11" name="Picture 10">
            <a:extLst>
              <a:ext uri="{FF2B5EF4-FFF2-40B4-BE49-F238E27FC236}">
                <a16:creationId xmlns:a16="http://schemas.microsoft.com/office/drawing/2014/main" id="{278DF61B-C13B-8141-8B77-8E29D83749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7039" y="502011"/>
            <a:ext cx="2861624" cy="645965"/>
          </a:xfrm>
          <a:prstGeom prst="rect">
            <a:avLst/>
          </a:prstGeom>
        </p:spPr>
      </p:pic>
    </p:spTree>
    <p:extLst>
      <p:ext uri="{BB962C8B-B14F-4D97-AF65-F5344CB8AC3E}">
        <p14:creationId xmlns:p14="http://schemas.microsoft.com/office/powerpoint/2010/main" val="2035059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7 October 2025</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1" name="Source">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0" y="6096000"/>
            <a:ext cx="8147050"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9" name="Content">
            <a:extLst>
              <a:ext uri="{FF2B5EF4-FFF2-40B4-BE49-F238E27FC236}">
                <a16:creationId xmlns:a16="http://schemas.microsoft.com/office/drawing/2014/main" id="{328305BF-4AD3-6846-B7C2-8E398600181F}"/>
              </a:ext>
            </a:extLst>
          </p:cNvPr>
          <p:cNvSpPr>
            <a:spLocks noGrp="1"/>
          </p:cNvSpPr>
          <p:nvPr>
            <p:ph sz="quarter" idx="14"/>
          </p:nvPr>
        </p:nvSpPr>
        <p:spPr>
          <a:xfrm>
            <a:off x="977900" y="1714500"/>
            <a:ext cx="8147050" cy="43053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3127966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e Content w Title">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7 October 2025</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1" name="Source">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0" y="6096000"/>
            <a:ext cx="8147050"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9" name="Content">
            <a:extLst>
              <a:ext uri="{FF2B5EF4-FFF2-40B4-BE49-F238E27FC236}">
                <a16:creationId xmlns:a16="http://schemas.microsoft.com/office/drawing/2014/main" id="{328305BF-4AD3-6846-B7C2-8E398600181F}"/>
              </a:ext>
            </a:extLst>
          </p:cNvPr>
          <p:cNvSpPr>
            <a:spLocks noGrp="1"/>
          </p:cNvSpPr>
          <p:nvPr>
            <p:ph sz="quarter" idx="14"/>
          </p:nvPr>
        </p:nvSpPr>
        <p:spPr>
          <a:xfrm>
            <a:off x="977900" y="1943100"/>
            <a:ext cx="8147050" cy="40767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Title">
            <a:extLst>
              <a:ext uri="{FF2B5EF4-FFF2-40B4-BE49-F238E27FC236}">
                <a16:creationId xmlns:a16="http://schemas.microsoft.com/office/drawing/2014/main" id="{5BDB1154-668F-EE4D-9A5F-2C3D0C9C7AD3}"/>
              </a:ext>
            </a:extLst>
          </p:cNvPr>
          <p:cNvSpPr>
            <a:spLocks noGrp="1"/>
          </p:cNvSpPr>
          <p:nvPr>
            <p:ph type="body" sz="quarter" idx="16" hasCustomPrompt="1"/>
          </p:nvPr>
        </p:nvSpPr>
        <p:spPr>
          <a:xfrm>
            <a:off x="977900" y="1714500"/>
            <a:ext cx="8147050" cy="184666"/>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3516286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7 October 2025</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3" name="Source R">
            <a:extLst>
              <a:ext uri="{FF2B5EF4-FFF2-40B4-BE49-F238E27FC236}">
                <a16:creationId xmlns:a16="http://schemas.microsoft.com/office/drawing/2014/main" id="{C3DB9943-119F-984B-8ED3-6EE86D1DE50B}"/>
              </a:ext>
            </a:extLst>
          </p:cNvPr>
          <p:cNvSpPr>
            <a:spLocks noGrp="1"/>
          </p:cNvSpPr>
          <p:nvPr>
            <p:ph type="body" sz="quarter" idx="19" hasCustomPrompt="1"/>
          </p:nvPr>
        </p:nvSpPr>
        <p:spPr>
          <a:xfrm>
            <a:off x="5174210" y="6096000"/>
            <a:ext cx="3975100"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R">
            <a:extLst>
              <a:ext uri="{FF2B5EF4-FFF2-40B4-BE49-F238E27FC236}">
                <a16:creationId xmlns:a16="http://schemas.microsoft.com/office/drawing/2014/main" id="{543909AF-8B05-5844-80EF-8F9D4B76D9F8}"/>
              </a:ext>
            </a:extLst>
          </p:cNvPr>
          <p:cNvSpPr>
            <a:spLocks noGrp="1"/>
          </p:cNvSpPr>
          <p:nvPr>
            <p:ph sz="quarter" idx="18"/>
          </p:nvPr>
        </p:nvSpPr>
        <p:spPr>
          <a:xfrm>
            <a:off x="5158335" y="1714500"/>
            <a:ext cx="3990975" cy="4309872"/>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ource L">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1" y="6096000"/>
            <a:ext cx="3975100"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9" name="Content L">
            <a:extLst>
              <a:ext uri="{FF2B5EF4-FFF2-40B4-BE49-F238E27FC236}">
                <a16:creationId xmlns:a16="http://schemas.microsoft.com/office/drawing/2014/main" id="{328305BF-4AD3-6846-B7C2-8E398600181F}"/>
              </a:ext>
            </a:extLst>
          </p:cNvPr>
          <p:cNvSpPr>
            <a:spLocks noGrp="1"/>
          </p:cNvSpPr>
          <p:nvPr>
            <p:ph sz="quarter" idx="14"/>
          </p:nvPr>
        </p:nvSpPr>
        <p:spPr>
          <a:xfrm>
            <a:off x="977900" y="1714500"/>
            <a:ext cx="3990975" cy="43053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3600822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w Titles">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7 October 2025</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3" name="Source R">
            <a:extLst>
              <a:ext uri="{FF2B5EF4-FFF2-40B4-BE49-F238E27FC236}">
                <a16:creationId xmlns:a16="http://schemas.microsoft.com/office/drawing/2014/main" id="{C3DB9943-119F-984B-8ED3-6EE86D1DE50B}"/>
              </a:ext>
            </a:extLst>
          </p:cNvPr>
          <p:cNvSpPr>
            <a:spLocks noGrp="1"/>
          </p:cNvSpPr>
          <p:nvPr>
            <p:ph type="body" sz="quarter" idx="19" hasCustomPrompt="1"/>
          </p:nvPr>
        </p:nvSpPr>
        <p:spPr>
          <a:xfrm>
            <a:off x="5174210" y="6096000"/>
            <a:ext cx="3975100"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R">
            <a:extLst>
              <a:ext uri="{FF2B5EF4-FFF2-40B4-BE49-F238E27FC236}">
                <a16:creationId xmlns:a16="http://schemas.microsoft.com/office/drawing/2014/main" id="{543909AF-8B05-5844-80EF-8F9D4B76D9F8}"/>
              </a:ext>
            </a:extLst>
          </p:cNvPr>
          <p:cNvSpPr>
            <a:spLocks noGrp="1"/>
          </p:cNvSpPr>
          <p:nvPr>
            <p:ph sz="quarter" idx="18"/>
          </p:nvPr>
        </p:nvSpPr>
        <p:spPr>
          <a:xfrm>
            <a:off x="5158335" y="1947672"/>
            <a:ext cx="3990975" cy="40767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Title R">
            <a:extLst>
              <a:ext uri="{FF2B5EF4-FFF2-40B4-BE49-F238E27FC236}">
                <a16:creationId xmlns:a16="http://schemas.microsoft.com/office/drawing/2014/main" id="{969BAB22-3881-1647-9B70-AC28B0309879}"/>
              </a:ext>
            </a:extLst>
          </p:cNvPr>
          <p:cNvSpPr>
            <a:spLocks noGrp="1"/>
          </p:cNvSpPr>
          <p:nvPr>
            <p:ph type="body" sz="quarter" idx="17" hasCustomPrompt="1"/>
          </p:nvPr>
        </p:nvSpPr>
        <p:spPr>
          <a:xfrm>
            <a:off x="5149850" y="1714500"/>
            <a:ext cx="3975100"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11" name="Source L">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1" y="6096000"/>
            <a:ext cx="3975100"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9" name="Content L">
            <a:extLst>
              <a:ext uri="{FF2B5EF4-FFF2-40B4-BE49-F238E27FC236}">
                <a16:creationId xmlns:a16="http://schemas.microsoft.com/office/drawing/2014/main" id="{328305BF-4AD3-6846-B7C2-8E398600181F}"/>
              </a:ext>
            </a:extLst>
          </p:cNvPr>
          <p:cNvSpPr>
            <a:spLocks noGrp="1"/>
          </p:cNvSpPr>
          <p:nvPr>
            <p:ph sz="quarter" idx="14"/>
          </p:nvPr>
        </p:nvSpPr>
        <p:spPr>
          <a:xfrm>
            <a:off x="977900" y="1943100"/>
            <a:ext cx="3990975" cy="40767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Title L">
            <a:extLst>
              <a:ext uri="{FF2B5EF4-FFF2-40B4-BE49-F238E27FC236}">
                <a16:creationId xmlns:a16="http://schemas.microsoft.com/office/drawing/2014/main" id="{5BDB1154-668F-EE4D-9A5F-2C3D0C9C7AD3}"/>
              </a:ext>
            </a:extLst>
          </p:cNvPr>
          <p:cNvSpPr>
            <a:spLocks noGrp="1"/>
          </p:cNvSpPr>
          <p:nvPr>
            <p:ph type="body" sz="quarter" idx="16" hasCustomPrompt="1"/>
          </p:nvPr>
        </p:nvSpPr>
        <p:spPr>
          <a:xfrm>
            <a:off x="977900" y="1714500"/>
            <a:ext cx="3975100"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2183733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3:2">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7 October 2025</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3" name="Source R">
            <a:extLst>
              <a:ext uri="{FF2B5EF4-FFF2-40B4-BE49-F238E27FC236}">
                <a16:creationId xmlns:a16="http://schemas.microsoft.com/office/drawing/2014/main" id="{C3DB9943-119F-984B-8ED3-6EE86D1DE50B}"/>
              </a:ext>
            </a:extLst>
          </p:cNvPr>
          <p:cNvSpPr>
            <a:spLocks noGrp="1"/>
          </p:cNvSpPr>
          <p:nvPr>
            <p:ph type="body" sz="quarter" idx="19" hasCustomPrompt="1"/>
          </p:nvPr>
        </p:nvSpPr>
        <p:spPr>
          <a:xfrm>
            <a:off x="5959474" y="6096000"/>
            <a:ext cx="3189836"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R">
            <a:extLst>
              <a:ext uri="{FF2B5EF4-FFF2-40B4-BE49-F238E27FC236}">
                <a16:creationId xmlns:a16="http://schemas.microsoft.com/office/drawing/2014/main" id="{543909AF-8B05-5844-80EF-8F9D4B76D9F8}"/>
              </a:ext>
            </a:extLst>
          </p:cNvPr>
          <p:cNvSpPr>
            <a:spLocks noGrp="1"/>
          </p:cNvSpPr>
          <p:nvPr>
            <p:ph sz="quarter" idx="18"/>
          </p:nvPr>
        </p:nvSpPr>
        <p:spPr>
          <a:xfrm>
            <a:off x="5959475" y="1714500"/>
            <a:ext cx="3189835" cy="4309872"/>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ource L">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1" y="6096000"/>
            <a:ext cx="4805362"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9" name="Content L">
            <a:extLst>
              <a:ext uri="{FF2B5EF4-FFF2-40B4-BE49-F238E27FC236}">
                <a16:creationId xmlns:a16="http://schemas.microsoft.com/office/drawing/2014/main" id="{328305BF-4AD3-6846-B7C2-8E398600181F}"/>
              </a:ext>
            </a:extLst>
          </p:cNvPr>
          <p:cNvSpPr>
            <a:spLocks noGrp="1"/>
          </p:cNvSpPr>
          <p:nvPr>
            <p:ph sz="quarter" idx="14"/>
          </p:nvPr>
        </p:nvSpPr>
        <p:spPr>
          <a:xfrm>
            <a:off x="977900" y="1714500"/>
            <a:ext cx="4805363" cy="43053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2264812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3:2 w Titles">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7 October 2025</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3" name="Source R">
            <a:extLst>
              <a:ext uri="{FF2B5EF4-FFF2-40B4-BE49-F238E27FC236}">
                <a16:creationId xmlns:a16="http://schemas.microsoft.com/office/drawing/2014/main" id="{C3DB9943-119F-984B-8ED3-6EE86D1DE50B}"/>
              </a:ext>
            </a:extLst>
          </p:cNvPr>
          <p:cNvSpPr>
            <a:spLocks noGrp="1"/>
          </p:cNvSpPr>
          <p:nvPr>
            <p:ph type="body" sz="quarter" idx="19" hasCustomPrompt="1"/>
          </p:nvPr>
        </p:nvSpPr>
        <p:spPr>
          <a:xfrm>
            <a:off x="5959474" y="6096000"/>
            <a:ext cx="3189835"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R">
            <a:extLst>
              <a:ext uri="{FF2B5EF4-FFF2-40B4-BE49-F238E27FC236}">
                <a16:creationId xmlns:a16="http://schemas.microsoft.com/office/drawing/2014/main" id="{543909AF-8B05-5844-80EF-8F9D4B76D9F8}"/>
              </a:ext>
            </a:extLst>
          </p:cNvPr>
          <p:cNvSpPr>
            <a:spLocks noGrp="1"/>
          </p:cNvSpPr>
          <p:nvPr>
            <p:ph sz="quarter" idx="18"/>
          </p:nvPr>
        </p:nvSpPr>
        <p:spPr>
          <a:xfrm>
            <a:off x="5959475" y="1947672"/>
            <a:ext cx="3189835" cy="40767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Title R">
            <a:extLst>
              <a:ext uri="{FF2B5EF4-FFF2-40B4-BE49-F238E27FC236}">
                <a16:creationId xmlns:a16="http://schemas.microsoft.com/office/drawing/2014/main" id="{969BAB22-3881-1647-9B70-AC28B0309879}"/>
              </a:ext>
            </a:extLst>
          </p:cNvPr>
          <p:cNvSpPr>
            <a:spLocks noGrp="1"/>
          </p:cNvSpPr>
          <p:nvPr>
            <p:ph type="body" sz="quarter" idx="17" hasCustomPrompt="1"/>
          </p:nvPr>
        </p:nvSpPr>
        <p:spPr>
          <a:xfrm>
            <a:off x="5959474" y="1714500"/>
            <a:ext cx="3165475"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11" name="Source L">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1" y="6096000"/>
            <a:ext cx="4805362"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9" name="Content L">
            <a:extLst>
              <a:ext uri="{FF2B5EF4-FFF2-40B4-BE49-F238E27FC236}">
                <a16:creationId xmlns:a16="http://schemas.microsoft.com/office/drawing/2014/main" id="{328305BF-4AD3-6846-B7C2-8E398600181F}"/>
              </a:ext>
            </a:extLst>
          </p:cNvPr>
          <p:cNvSpPr>
            <a:spLocks noGrp="1"/>
          </p:cNvSpPr>
          <p:nvPr>
            <p:ph sz="quarter" idx="14"/>
          </p:nvPr>
        </p:nvSpPr>
        <p:spPr>
          <a:xfrm>
            <a:off x="977900" y="1943100"/>
            <a:ext cx="4805363" cy="40767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Title L">
            <a:extLst>
              <a:ext uri="{FF2B5EF4-FFF2-40B4-BE49-F238E27FC236}">
                <a16:creationId xmlns:a16="http://schemas.microsoft.com/office/drawing/2014/main" id="{5BDB1154-668F-EE4D-9A5F-2C3D0C9C7AD3}"/>
              </a:ext>
            </a:extLst>
          </p:cNvPr>
          <p:cNvSpPr>
            <a:spLocks noGrp="1"/>
          </p:cNvSpPr>
          <p:nvPr>
            <p:ph type="body" sz="quarter" idx="16" hasCustomPrompt="1"/>
          </p:nvPr>
        </p:nvSpPr>
        <p:spPr>
          <a:xfrm>
            <a:off x="977899" y="1714500"/>
            <a:ext cx="4805363"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300686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2:3">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7 October 2025</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3" name="Source R">
            <a:extLst>
              <a:ext uri="{FF2B5EF4-FFF2-40B4-BE49-F238E27FC236}">
                <a16:creationId xmlns:a16="http://schemas.microsoft.com/office/drawing/2014/main" id="{C3DB9943-119F-984B-8ED3-6EE86D1DE50B}"/>
              </a:ext>
            </a:extLst>
          </p:cNvPr>
          <p:cNvSpPr>
            <a:spLocks noGrp="1"/>
          </p:cNvSpPr>
          <p:nvPr>
            <p:ph type="body" sz="quarter" idx="19" hasCustomPrompt="1"/>
          </p:nvPr>
        </p:nvSpPr>
        <p:spPr>
          <a:xfrm>
            <a:off x="4318000" y="6096000"/>
            <a:ext cx="4831310"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R">
            <a:extLst>
              <a:ext uri="{FF2B5EF4-FFF2-40B4-BE49-F238E27FC236}">
                <a16:creationId xmlns:a16="http://schemas.microsoft.com/office/drawing/2014/main" id="{543909AF-8B05-5844-80EF-8F9D4B76D9F8}"/>
              </a:ext>
            </a:extLst>
          </p:cNvPr>
          <p:cNvSpPr>
            <a:spLocks noGrp="1"/>
          </p:cNvSpPr>
          <p:nvPr>
            <p:ph sz="quarter" idx="18"/>
          </p:nvPr>
        </p:nvSpPr>
        <p:spPr>
          <a:xfrm>
            <a:off x="4318001" y="1714500"/>
            <a:ext cx="4831310" cy="4309872"/>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ource L">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1" y="6096000"/>
            <a:ext cx="3189836"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9" name="Content L">
            <a:extLst>
              <a:ext uri="{FF2B5EF4-FFF2-40B4-BE49-F238E27FC236}">
                <a16:creationId xmlns:a16="http://schemas.microsoft.com/office/drawing/2014/main" id="{328305BF-4AD3-6846-B7C2-8E398600181F}"/>
              </a:ext>
            </a:extLst>
          </p:cNvPr>
          <p:cNvSpPr>
            <a:spLocks noGrp="1"/>
          </p:cNvSpPr>
          <p:nvPr>
            <p:ph sz="quarter" idx="14"/>
          </p:nvPr>
        </p:nvSpPr>
        <p:spPr>
          <a:xfrm>
            <a:off x="977901" y="1714500"/>
            <a:ext cx="3189836" cy="43053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830860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_Blue Sidebar">
            <a:extLst>
              <a:ext uri="{FF2B5EF4-FFF2-40B4-BE49-F238E27FC236}">
                <a16:creationId xmlns:a16="http://schemas.microsoft.com/office/drawing/2014/main" id="{8EAA307B-09C3-4921-BCA2-8CB0361FA8AD}"/>
              </a:ext>
            </a:extLst>
          </p:cNvPr>
          <p:cNvSpPr/>
          <p:nvPr userDrawn="1"/>
        </p:nvSpPr>
        <p:spPr>
          <a:xfrm>
            <a:off x="0" y="0"/>
            <a:ext cx="253841" cy="6858000"/>
          </a:xfrm>
          <a:custGeom>
            <a:avLst/>
            <a:gdLst/>
            <a:ahLst/>
            <a:cxnLst/>
            <a:rect l="l" t="t" r="r" b="b"/>
            <a:pathLst>
              <a:path w="312420" h="6858000">
                <a:moveTo>
                  <a:pt x="0" y="6858000"/>
                </a:moveTo>
                <a:lnTo>
                  <a:pt x="311924" y="6858000"/>
                </a:lnTo>
                <a:lnTo>
                  <a:pt x="311924" y="0"/>
                </a:lnTo>
                <a:lnTo>
                  <a:pt x="0" y="0"/>
                </a:lnTo>
                <a:lnTo>
                  <a:pt x="0" y="6858000"/>
                </a:lnTo>
                <a:close/>
              </a:path>
            </a:pathLst>
          </a:custGeom>
          <a:solidFill>
            <a:srgbClr val="29214A"/>
          </a:solidFill>
        </p:spPr>
        <p:txBody>
          <a:bodyPr wrap="square" lIns="0" tIns="0" rIns="0" bIns="0" rtlCol="0"/>
          <a:lstStyle/>
          <a:p>
            <a:endParaRPr sz="1463"/>
          </a:p>
        </p:txBody>
      </p:sp>
      <p:sp>
        <p:nvSpPr>
          <p:cNvPr id="6" name="_Page Number x"/>
          <p:cNvSpPr>
            <a:spLocks noGrp="1"/>
          </p:cNvSpPr>
          <p:nvPr>
            <p:ph type="sldNum" sz="quarter" idx="4"/>
          </p:nvPr>
        </p:nvSpPr>
        <p:spPr>
          <a:xfrm>
            <a:off x="9149310" y="6225470"/>
            <a:ext cx="576581" cy="329184"/>
          </a:xfrm>
          <a:prstGeom prst="rect">
            <a:avLst/>
          </a:prstGeom>
        </p:spPr>
        <p:txBody>
          <a:bodyPr vert="horz" wrap="square" lIns="91440" tIns="0" rIns="0" bIns="0" rtlCol="0" anchor="t" anchorCtr="0">
            <a:spAutoFit/>
          </a:bodyPr>
          <a:lstStyle>
            <a:lvl1pPr algn="l">
              <a:defRPr sz="2400">
                <a:solidFill>
                  <a:schemeClr val="tx1">
                    <a:lumMod val="25000"/>
                    <a:lumOff val="75000"/>
                  </a:schemeClr>
                </a:solidFill>
                <a:latin typeface="+mj-lt"/>
              </a:defRPr>
            </a:lvl1pPr>
          </a:lstStyle>
          <a:p>
            <a:fld id="{4D6F2D72-4CB1-486D-B1A1-88BC527D97A4}" type="slidenum">
              <a:rPr lang="en-GB" smtClean="0"/>
              <a:pPr/>
              <a:t>‹#›</a:t>
            </a:fld>
            <a:r>
              <a:rPr lang="en-GB"/>
              <a:t> </a:t>
            </a:r>
            <a:endParaRPr lang="en-GB" dirty="0"/>
          </a:p>
        </p:txBody>
      </p:sp>
      <p:sp>
        <p:nvSpPr>
          <p:cNvPr id="7" name="_Page Number">
            <a:extLst>
              <a:ext uri="{FF2B5EF4-FFF2-40B4-BE49-F238E27FC236}">
                <a16:creationId xmlns:a16="http://schemas.microsoft.com/office/drawing/2014/main" id="{F610D52C-3D1F-4C4D-AD6F-52EB8C4D8C12}"/>
              </a:ext>
            </a:extLst>
          </p:cNvPr>
          <p:cNvSpPr txBox="1"/>
          <p:nvPr userDrawn="1"/>
        </p:nvSpPr>
        <p:spPr>
          <a:xfrm>
            <a:off x="8629708" y="6601968"/>
            <a:ext cx="512064" cy="153888"/>
          </a:xfrm>
          <a:prstGeom prst="rect">
            <a:avLst/>
          </a:prstGeom>
          <a:noFill/>
        </p:spPr>
        <p:txBody>
          <a:bodyPr wrap="square" lIns="0" tIns="0" rIns="0" bIns="0" rtlCol="0">
            <a:spAutoFit/>
          </a:bodyPr>
          <a:lstStyle/>
          <a:p>
            <a:pPr algn="r"/>
            <a:fld id="{4D6F2D72-4CB1-486D-B1A1-88BC527D97A4}" type="slidenum">
              <a:rPr lang="en-GB" sz="1000" smtClean="0">
                <a:solidFill>
                  <a:schemeClr val="tx1">
                    <a:lumMod val="75000"/>
                    <a:lumOff val="25000"/>
                  </a:schemeClr>
                </a:solidFill>
                <a:latin typeface="+mj-lt"/>
              </a:rPr>
              <a:pPr algn="r"/>
              <a:t>‹#›</a:t>
            </a:fld>
            <a:endParaRPr lang="en-US" sz="1000" dirty="0">
              <a:solidFill>
                <a:schemeClr val="tx1">
                  <a:lumMod val="75000"/>
                  <a:lumOff val="25000"/>
                </a:schemeClr>
              </a:solidFill>
              <a:latin typeface="+mj-lt"/>
            </a:endParaRPr>
          </a:p>
        </p:txBody>
      </p:sp>
      <p:sp>
        <p:nvSpPr>
          <p:cNvPr id="16" name="_Confidential">
            <a:extLst>
              <a:ext uri="{FF2B5EF4-FFF2-40B4-BE49-F238E27FC236}">
                <a16:creationId xmlns:a16="http://schemas.microsoft.com/office/drawing/2014/main" id="{2987CFCB-7E0F-480F-8775-D262F4E94F35}"/>
              </a:ext>
            </a:extLst>
          </p:cNvPr>
          <p:cNvSpPr txBox="1"/>
          <p:nvPr userDrawn="1"/>
        </p:nvSpPr>
        <p:spPr>
          <a:xfrm>
            <a:off x="3999041" y="6601968"/>
            <a:ext cx="2101933" cy="153888"/>
          </a:xfrm>
          <a:prstGeom prst="rect">
            <a:avLst/>
          </a:prstGeom>
        </p:spPr>
        <p:txBody>
          <a:bodyPr vert="horz" wrap="square" lIns="0" tIns="10319" rIns="0" bIns="0" rtlCol="0">
            <a:spAutoFit/>
          </a:bodyPr>
          <a:lstStyle/>
          <a:p>
            <a:pPr marL="10319" algn="ctr">
              <a:lnSpc>
                <a:spcPct val="100000"/>
              </a:lnSpc>
              <a:spcBef>
                <a:spcPts val="81"/>
              </a:spcBef>
            </a:pPr>
            <a:r>
              <a:rPr lang="en-GB" sz="894" b="0" spc="50" baseline="0" dirty="0">
                <a:solidFill>
                  <a:schemeClr val="tx1">
                    <a:lumMod val="75000"/>
                    <a:lumOff val="25000"/>
                  </a:schemeClr>
                </a:solidFill>
                <a:latin typeface="+mj-lt"/>
                <a:cs typeface="Muli-ExtraBold"/>
              </a:rPr>
              <a:t>PRIVATE &amp; CONFIDENTIAL</a:t>
            </a:r>
            <a:endParaRPr sz="650" b="0" spc="50" baseline="0" dirty="0">
              <a:solidFill>
                <a:schemeClr val="tx1">
                  <a:lumMod val="75000"/>
                  <a:lumOff val="25000"/>
                </a:schemeClr>
              </a:solidFill>
              <a:latin typeface="+mj-lt"/>
              <a:cs typeface="Muli"/>
            </a:endParaRPr>
          </a:p>
        </p:txBody>
      </p:sp>
      <p:sp>
        <p:nvSpPr>
          <p:cNvPr id="5" name="_Date">
            <a:extLst>
              <a:ext uri="{FF2B5EF4-FFF2-40B4-BE49-F238E27FC236}">
                <a16:creationId xmlns:a16="http://schemas.microsoft.com/office/drawing/2014/main" id="{3652B116-39EC-8746-8928-48250FB6D606}"/>
              </a:ext>
            </a:extLst>
          </p:cNvPr>
          <p:cNvSpPr>
            <a:spLocks noGrp="1"/>
          </p:cNvSpPr>
          <p:nvPr>
            <p:ph type="dt" sz="half" idx="2"/>
          </p:nvPr>
        </p:nvSpPr>
        <p:spPr>
          <a:xfrm>
            <a:off x="978408" y="6605428"/>
            <a:ext cx="1282192" cy="138499"/>
          </a:xfrm>
          <a:prstGeom prst="rect">
            <a:avLst/>
          </a:prstGeom>
        </p:spPr>
        <p:txBody>
          <a:bodyPr vert="horz" wrap="square" lIns="0" tIns="0" rIns="0" bIns="0" rtlCol="0" anchor="t" anchorCtr="0">
            <a:spAutoFit/>
          </a:bodyPr>
          <a:lstStyle>
            <a:lvl1pPr algn="l">
              <a:defRPr sz="900" cap="all" spc="50" baseline="0">
                <a:solidFill>
                  <a:schemeClr val="tx1">
                    <a:lumMod val="75000"/>
                    <a:lumOff val="25000"/>
                  </a:schemeClr>
                </a:solidFill>
                <a:latin typeface="+mj-lt"/>
              </a:defRPr>
            </a:lvl1pPr>
          </a:lstStyle>
          <a:p>
            <a:fld id="{97556E8B-0A47-5B4E-9FDB-B8A05728CEB8}" type="datetime3">
              <a:rPr lang="en-US" smtClean="0"/>
              <a:pPr/>
              <a:t>7 October 2025</a:t>
            </a:fld>
            <a:endParaRPr lang="en-US" dirty="0"/>
          </a:p>
        </p:txBody>
      </p:sp>
      <p:sp>
        <p:nvSpPr>
          <p:cNvPr id="14" name="_Footer Line">
            <a:extLst>
              <a:ext uri="{FF2B5EF4-FFF2-40B4-BE49-F238E27FC236}">
                <a16:creationId xmlns:a16="http://schemas.microsoft.com/office/drawing/2014/main" id="{A977F192-B19C-4879-9145-EC003AA1A667}"/>
              </a:ext>
            </a:extLst>
          </p:cNvPr>
          <p:cNvSpPr/>
          <p:nvPr userDrawn="1"/>
        </p:nvSpPr>
        <p:spPr>
          <a:xfrm flipV="1">
            <a:off x="1" y="6453336"/>
            <a:ext cx="9144000" cy="101838"/>
          </a:xfrm>
          <a:custGeom>
            <a:avLst/>
            <a:gdLst/>
            <a:ahLst/>
            <a:cxnLst/>
            <a:rect l="l" t="t" r="r" b="b"/>
            <a:pathLst>
              <a:path w="5758815">
                <a:moveTo>
                  <a:pt x="0" y="0"/>
                </a:moveTo>
                <a:lnTo>
                  <a:pt x="5758218" y="0"/>
                </a:lnTo>
              </a:path>
            </a:pathLst>
          </a:custGeom>
          <a:ln w="12700">
            <a:solidFill>
              <a:schemeClr val="accent2"/>
            </a:solidFill>
          </a:ln>
        </p:spPr>
        <p:txBody>
          <a:bodyPr wrap="square" lIns="0" tIns="0" rIns="0" bIns="0" rtlCol="0"/>
          <a:lstStyle/>
          <a:p>
            <a:endParaRPr sz="1463" dirty="0"/>
          </a:p>
        </p:txBody>
      </p:sp>
      <p:sp>
        <p:nvSpPr>
          <p:cNvPr id="12" name="_Title Line">
            <a:extLst>
              <a:ext uri="{FF2B5EF4-FFF2-40B4-BE49-F238E27FC236}">
                <a16:creationId xmlns:a16="http://schemas.microsoft.com/office/drawing/2014/main" id="{D4DDF4E4-F644-41E6-9D71-089E97EEB1CE}"/>
              </a:ext>
            </a:extLst>
          </p:cNvPr>
          <p:cNvSpPr/>
          <p:nvPr userDrawn="1"/>
        </p:nvSpPr>
        <p:spPr>
          <a:xfrm flipV="1">
            <a:off x="980496" y="957860"/>
            <a:ext cx="8925504" cy="108940"/>
          </a:xfrm>
          <a:custGeom>
            <a:avLst/>
            <a:gdLst/>
            <a:ahLst/>
            <a:cxnLst/>
            <a:rect l="l" t="t" r="r" b="b"/>
            <a:pathLst>
              <a:path w="5942965">
                <a:moveTo>
                  <a:pt x="0" y="0"/>
                </a:moveTo>
                <a:lnTo>
                  <a:pt x="5942368" y="0"/>
                </a:lnTo>
              </a:path>
            </a:pathLst>
          </a:custGeom>
          <a:ln w="19050">
            <a:solidFill>
              <a:schemeClr val="accent2"/>
            </a:solidFill>
          </a:ln>
        </p:spPr>
        <p:txBody>
          <a:bodyPr wrap="square" lIns="0" tIns="0" rIns="0" bIns="0" rtlCol="0"/>
          <a:lstStyle/>
          <a:p>
            <a:endParaRPr sz="1800"/>
          </a:p>
        </p:txBody>
      </p:sp>
      <p:sp>
        <p:nvSpPr>
          <p:cNvPr id="4" name="Document Code">
            <a:extLst>
              <a:ext uri="{FF2B5EF4-FFF2-40B4-BE49-F238E27FC236}">
                <a16:creationId xmlns:a16="http://schemas.microsoft.com/office/drawing/2014/main" id="{66FCF43D-FEA1-ED4A-905D-F27A5293F7C4}"/>
              </a:ext>
            </a:extLst>
          </p:cNvPr>
          <p:cNvSpPr>
            <a:spLocks noGrp="1"/>
          </p:cNvSpPr>
          <p:nvPr>
            <p:ph type="ftr" sz="quarter" idx="3"/>
          </p:nvPr>
        </p:nvSpPr>
        <p:spPr>
          <a:xfrm rot="16200000">
            <a:off x="-251468" y="5850645"/>
            <a:ext cx="1184110" cy="123111"/>
          </a:xfrm>
          <a:prstGeom prst="rect">
            <a:avLst/>
          </a:prstGeom>
        </p:spPr>
        <p:txBody>
          <a:bodyPr vert="horz" wrap="square" lIns="0" tIns="0" rIns="0" bIns="0" rtlCol="0" anchor="ctr">
            <a:spAutoFit/>
          </a:bodyPr>
          <a:lstStyle>
            <a:lvl1pPr algn="l">
              <a:defRPr sz="800" b="0">
                <a:solidFill>
                  <a:schemeClr val="tx1">
                    <a:lumMod val="25000"/>
                    <a:lumOff val="75000"/>
                  </a:schemeClr>
                </a:solidFill>
                <a:latin typeface="+mn-lt"/>
              </a:defRPr>
            </a:lvl1pPr>
          </a:lstStyle>
          <a:p>
            <a:r>
              <a:rPr lang="en-US">
                <a:ea typeface="Source Sans CAIM" panose="020B0303030403020204" pitchFamily="34" charset="0"/>
              </a:rPr>
              <a:t>Document</a:t>
            </a:r>
            <a:r>
              <a:rPr lang="en-US"/>
              <a:t> Code</a:t>
            </a:r>
            <a:endParaRPr lang="en-US" dirty="0"/>
          </a:p>
        </p:txBody>
      </p:sp>
      <p:sp>
        <p:nvSpPr>
          <p:cNvPr id="3" name="Content"/>
          <p:cNvSpPr>
            <a:spLocks noGrp="1"/>
          </p:cNvSpPr>
          <p:nvPr>
            <p:ph type="body" idx="1"/>
          </p:nvPr>
        </p:nvSpPr>
        <p:spPr>
          <a:xfrm>
            <a:off x="978408" y="1719072"/>
            <a:ext cx="8143200" cy="1261884"/>
          </a:xfrm>
          <a:prstGeom prst="rect">
            <a:avLst/>
          </a:prstGeom>
        </p:spPr>
        <p:txBody>
          <a:bodyPr vert="horz" lIns="0" tIns="0" rIns="0" bIns="0" rtlCol="0" anchor="t" anchorCtr="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cNvSpPr>
            <a:spLocks noGrp="1"/>
          </p:cNvSpPr>
          <p:nvPr>
            <p:ph type="title"/>
          </p:nvPr>
        </p:nvSpPr>
        <p:spPr>
          <a:xfrm>
            <a:off x="979200" y="666368"/>
            <a:ext cx="6316950" cy="341632"/>
          </a:xfrm>
          <a:prstGeom prst="rect">
            <a:avLst/>
          </a:prstGeom>
        </p:spPr>
        <p:txBody>
          <a:bodyPr vert="horz" wrap="square" lIns="0" tIns="0" rIns="0" bIns="0" rtlCol="0" anchor="b" anchorCtr="0">
            <a:spAutoFit/>
          </a:bodyPr>
          <a:lstStyle/>
          <a:p>
            <a:r>
              <a:rPr lang="en-US"/>
              <a:t>Click to edit Master title style</a:t>
            </a:r>
            <a:endParaRPr lang="en-US" dirty="0"/>
          </a:p>
        </p:txBody>
      </p:sp>
      <p:pic>
        <p:nvPicPr>
          <p:cNvPr id="10" name="Picture 9" descr="Logo&#10;&#10;Description automatically generated">
            <a:extLst>
              <a:ext uri="{FF2B5EF4-FFF2-40B4-BE49-F238E27FC236}">
                <a16:creationId xmlns:a16="http://schemas.microsoft.com/office/drawing/2014/main" id="{A3C3C617-1191-1642-ADE0-290536539490}"/>
              </a:ext>
            </a:extLst>
          </p:cNvPr>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7640318" y="377086"/>
            <a:ext cx="1838996" cy="398051"/>
          </a:xfrm>
          <a:prstGeom prst="rect">
            <a:avLst/>
          </a:prstGeom>
        </p:spPr>
      </p:pic>
    </p:spTree>
    <p:extLst>
      <p:ext uri="{BB962C8B-B14F-4D97-AF65-F5344CB8AC3E}">
        <p14:creationId xmlns:p14="http://schemas.microsoft.com/office/powerpoint/2010/main" val="372872143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03" r:id="rId3"/>
    <p:sldLayoutId id="2147483704" r:id="rId4"/>
    <p:sldLayoutId id="2147483706" r:id="rId5"/>
    <p:sldLayoutId id="2147483705"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20" r:id="rId18"/>
    <p:sldLayoutId id="2147483719" r:id="rId19"/>
    <p:sldLayoutId id="2147483721" r:id="rId20"/>
    <p:sldLayoutId id="2147483722" r:id="rId21"/>
    <p:sldLayoutId id="2147483702" r:id="rId22"/>
    <p:sldLayoutId id="2147483690" r:id="rId23"/>
  </p:sldLayoutIdLst>
  <p:hf sldNum="0" hdr="0" ftr="0" dt="0"/>
  <p:txStyles>
    <p:titleStyle>
      <a:lvl1pPr algn="l" defTabSz="914400" rtl="0" eaLnBrk="1" latinLnBrk="0" hangingPunct="1">
        <a:lnSpc>
          <a:spcPct val="90000"/>
        </a:lnSpc>
        <a:spcBef>
          <a:spcPct val="0"/>
        </a:spcBef>
        <a:buNone/>
        <a:defRPr sz="2400" kern="1200" cap="all" spc="50" baseline="0">
          <a:solidFill>
            <a:schemeClr val="accent1"/>
          </a:solidFill>
          <a:latin typeface="+mj-lt"/>
          <a:ea typeface="+mj-ea"/>
          <a:cs typeface="+mj-cs"/>
        </a:defRPr>
      </a:lvl1pPr>
    </p:titleStyle>
    <p:bodyStyle>
      <a:lvl1pPr marL="179388" indent="-179388" algn="l" defTabSz="914400" rtl="0" eaLnBrk="1" latinLnBrk="0" hangingPunct="1">
        <a:lnSpc>
          <a:spcPct val="100000"/>
        </a:lnSpc>
        <a:spcBef>
          <a:spcPts val="0"/>
        </a:spcBef>
        <a:spcAft>
          <a:spcPts val="300"/>
        </a:spcAft>
        <a:buFont typeface="Arial" panose="020B0604020202020204" pitchFamily="34" charset="0"/>
        <a:buChar char="•"/>
        <a:defRPr sz="1600" b="0" i="0" kern="1200">
          <a:solidFill>
            <a:schemeClr val="tx1"/>
          </a:solidFill>
          <a:latin typeface="Source Sans CAIM" panose="020B0303030403020204" pitchFamily="34" charset="0"/>
          <a:ea typeface="Source Sans CAIM" panose="020B0303030403020204" pitchFamily="34" charset="0"/>
          <a:cs typeface="+mn-cs"/>
        </a:defRPr>
      </a:lvl1pPr>
      <a:lvl2pPr marL="360363" indent="-179388" algn="l" defTabSz="914400" rtl="0" eaLnBrk="1" latinLnBrk="0" hangingPunct="1">
        <a:lnSpc>
          <a:spcPct val="100000"/>
        </a:lnSpc>
        <a:spcBef>
          <a:spcPts val="0"/>
        </a:spcBef>
        <a:spcAft>
          <a:spcPts val="300"/>
        </a:spcAft>
        <a:buFont typeface="System Font Regular"/>
        <a:buChar char="-"/>
        <a:defRPr sz="1600" b="0" i="0" kern="1200">
          <a:solidFill>
            <a:schemeClr val="tx1"/>
          </a:solidFill>
          <a:latin typeface="Source Sans CAIM" panose="020B0303030403020204" pitchFamily="34" charset="0"/>
          <a:ea typeface="Source Sans CAIM" panose="020B0303030403020204" pitchFamily="34" charset="0"/>
          <a:cs typeface="+mn-cs"/>
        </a:defRPr>
      </a:lvl2pPr>
      <a:lvl3pPr marL="539750" indent="-179388" algn="l" defTabSz="914400" rtl="0" eaLnBrk="1" latinLnBrk="0" hangingPunct="1">
        <a:lnSpc>
          <a:spcPct val="100000"/>
        </a:lnSpc>
        <a:spcBef>
          <a:spcPts val="0"/>
        </a:spcBef>
        <a:spcAft>
          <a:spcPts val="300"/>
        </a:spcAft>
        <a:buFont typeface="Arial" panose="020B0604020202020204" pitchFamily="34" charset="0"/>
        <a:buChar char="•"/>
        <a:defRPr sz="1400" b="0" i="0" kern="1200">
          <a:solidFill>
            <a:schemeClr val="tx1"/>
          </a:solidFill>
          <a:latin typeface="Source Sans CAIM" panose="020B0303030403020204" pitchFamily="34" charset="0"/>
          <a:ea typeface="Source Sans CAIM" panose="020B0303030403020204" pitchFamily="34" charset="0"/>
          <a:cs typeface="+mn-cs"/>
        </a:defRPr>
      </a:lvl3pPr>
      <a:lvl4pPr marL="719138" indent="-179388" algn="l" defTabSz="914400" rtl="0" eaLnBrk="1" latinLnBrk="0" hangingPunct="1">
        <a:lnSpc>
          <a:spcPct val="100000"/>
        </a:lnSpc>
        <a:spcBef>
          <a:spcPts val="0"/>
        </a:spcBef>
        <a:spcAft>
          <a:spcPts val="300"/>
        </a:spcAft>
        <a:buFont typeface="System Font Regular"/>
        <a:buChar char="-"/>
        <a:defRPr sz="1400" b="0" i="0" kern="1200">
          <a:solidFill>
            <a:schemeClr val="tx1"/>
          </a:solidFill>
          <a:latin typeface="Source Sans CAIM" panose="020B0303030403020204" pitchFamily="34" charset="0"/>
          <a:ea typeface="Source Sans CAIM" panose="020B0303030403020204" pitchFamily="34" charset="0"/>
          <a:cs typeface="+mn-cs"/>
        </a:defRPr>
      </a:lvl4pPr>
      <a:lvl5pPr marL="900113" indent="-179388" algn="l" defTabSz="914400" rtl="0" eaLnBrk="1" latinLnBrk="0" hangingPunct="1">
        <a:lnSpc>
          <a:spcPct val="100000"/>
        </a:lnSpc>
        <a:spcBef>
          <a:spcPts val="0"/>
        </a:spcBef>
        <a:spcAft>
          <a:spcPts val="300"/>
        </a:spcAft>
        <a:buFont typeface="Arial" panose="020B0604020202020204" pitchFamily="34" charset="0"/>
        <a:buChar char="•"/>
        <a:defRPr sz="1200" b="0" i="0" kern="1200">
          <a:solidFill>
            <a:schemeClr val="tx1"/>
          </a:solidFill>
          <a:latin typeface="Source Sans CAIM" panose="020B0303030403020204" pitchFamily="34" charset="0"/>
          <a:ea typeface="Source Sans CAIM" panose="020B03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80">
          <p15:clr>
            <a:srgbClr val="F26B43"/>
          </p15:clr>
        </p15:guide>
        <p15:guide id="2" pos="616">
          <p15:clr>
            <a:srgbClr val="F26B43"/>
          </p15:clr>
        </p15:guide>
        <p15:guide id="3" orient="horz" pos="3792">
          <p15:clr>
            <a:srgbClr val="F26B43"/>
          </p15:clr>
        </p15:guide>
        <p15:guide id="5" pos="5748">
          <p15:clr>
            <a:srgbClr val="F26B43"/>
          </p15:clr>
        </p15:guide>
        <p15:guide id="6" orient="horz" pos="1224">
          <p15:clr>
            <a:srgbClr val="F26B43"/>
          </p15:clr>
        </p15:guide>
        <p15:guide id="8" orient="horz" pos="3840">
          <p15:clr>
            <a:srgbClr val="F26B43"/>
          </p15:clr>
        </p15:guide>
        <p15:guide id="9" pos="3130">
          <p15:clr>
            <a:srgbClr val="F26B43"/>
          </p15:clr>
        </p15:guide>
        <p15:guide id="10" pos="3240">
          <p15:clr>
            <a:srgbClr val="F26B43"/>
          </p15:clr>
        </p15:guide>
        <p15:guide id="11" orient="horz" pos="2415">
          <p15:clr>
            <a:srgbClr val="9FCC3B"/>
          </p15:clr>
        </p15:guide>
        <p15:guide id="12" orient="horz" pos="2472">
          <p15:clr>
            <a:srgbClr val="9FCC3B"/>
          </p15:clr>
        </p15:guide>
        <p15:guide id="13" orient="horz" pos="2616">
          <p15:clr>
            <a:srgbClr val="9FCC3B"/>
          </p15:clr>
        </p15:guide>
        <p15:guide id="14" pos="2616">
          <p15:clr>
            <a:srgbClr val="FBAE40"/>
          </p15:clr>
        </p15:guide>
        <p15:guide id="15" pos="2720">
          <p15:clr>
            <a:srgbClr val="FBAE40"/>
          </p15:clr>
        </p15:guide>
        <p15:guide id="16" pos="3643">
          <p15:clr>
            <a:srgbClr val="FBAE40"/>
          </p15:clr>
        </p15:guide>
        <p15:guide id="17" pos="3754">
          <p15:clr>
            <a:srgbClr val="FBAE40"/>
          </p15:clr>
        </p15:guide>
        <p15:guide id="18" orient="horz" pos="2686">
          <p15:clr>
            <a:srgbClr val="5ACBF0"/>
          </p15:clr>
        </p15:guide>
        <p15:guide id="19" orient="horz" pos="2741">
          <p15:clr>
            <a:srgbClr val="5ACBF0"/>
          </p15:clr>
        </p15:guide>
        <p15:guide id="20" orient="horz" pos="2887">
          <p15:clr>
            <a:srgbClr val="5ACBF0"/>
          </p15:clr>
        </p15:guide>
        <p15:guide id="21" orient="horz" pos="936">
          <p15:clr>
            <a:srgbClr val="F26B43"/>
          </p15:clr>
        </p15:guide>
        <p15:guide id="22" orient="horz" pos="76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hasCustomPrompt="1"/>
          </p:nvPr>
        </p:nvSpPr>
        <p:spPr>
          <a:xfrm>
            <a:off x="435428" y="4711758"/>
            <a:ext cx="9470572" cy="1551194"/>
          </a:xfrm>
        </p:spPr>
        <p:txBody>
          <a:bodyPr/>
          <a:lstStyle/>
          <a:p>
            <a:r>
              <a:rPr lang="en-US" dirty="0"/>
              <a:t>Central bank seminar</a:t>
            </a:r>
            <a:br>
              <a:rPr lang="en-US" dirty="0"/>
            </a:br>
            <a:br>
              <a:rPr lang="en-US" dirty="0"/>
            </a:br>
            <a:r>
              <a:rPr lang="en-US" sz="2400" dirty="0" err="1"/>
              <a:t>asia</a:t>
            </a:r>
            <a:r>
              <a:rPr lang="en-US" sz="2400" dirty="0"/>
              <a:t> (</a:t>
            </a:r>
            <a:r>
              <a:rPr lang="en-US" sz="2000" dirty="0"/>
              <a:t>China and Japan) </a:t>
            </a:r>
            <a:r>
              <a:rPr lang="en-US" sz="2400" dirty="0"/>
              <a:t>Fixed Income </a:t>
            </a:r>
            <a:br>
              <a:rPr lang="en-GB" sz="2400" dirty="0"/>
            </a:br>
            <a:endParaRPr dirty="0"/>
          </a:p>
        </p:txBody>
      </p:sp>
      <p:sp>
        <p:nvSpPr>
          <p:cNvPr id="3" name="Date"/>
          <p:cNvSpPr>
            <a:spLocks noGrp="1"/>
          </p:cNvSpPr>
          <p:nvPr>
            <p:ph type="body" sz="quarter" idx="13" hasCustomPrompt="1"/>
          </p:nvPr>
        </p:nvSpPr>
        <p:spPr>
          <a:xfrm>
            <a:off x="6821403" y="6016731"/>
            <a:ext cx="2619788" cy="246221"/>
          </a:xfrm>
        </p:spPr>
        <p:txBody>
          <a:bodyPr/>
          <a:lstStyle/>
          <a:p>
            <a:r>
              <a:rPr lang="en-GB" dirty="0" err="1"/>
              <a:t>october</a:t>
            </a:r>
            <a:r>
              <a:rPr dirty="0"/>
              <a:t> 202</a:t>
            </a:r>
            <a:r>
              <a:rPr lang="en-GB" dirty="0"/>
              <a:t>5</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ABF054-62DC-4E1D-BE0C-360C3D872C05}"/>
              </a:ext>
            </a:extLst>
          </p:cNvPr>
          <p:cNvSpPr>
            <a:spLocks noGrp="1"/>
          </p:cNvSpPr>
          <p:nvPr>
            <p:ph type="body" sz="quarter" idx="15"/>
          </p:nvPr>
        </p:nvSpPr>
        <p:spPr>
          <a:xfrm>
            <a:off x="977900" y="6191632"/>
            <a:ext cx="8257202" cy="276999"/>
          </a:xfrm>
        </p:spPr>
        <p:txBody>
          <a:bodyPr/>
          <a:lstStyle/>
          <a:p>
            <a:r>
              <a:rPr lang="en-GB" dirty="0"/>
              <a:t>Source: Bloomberg LLP, CAIM, , October 2025</a:t>
            </a:r>
          </a:p>
          <a:p>
            <a:r>
              <a:rPr lang="en-GB" dirty="0"/>
              <a:t>*Bloomberg function ‘WIRP’</a:t>
            </a:r>
          </a:p>
        </p:txBody>
      </p:sp>
      <p:sp>
        <p:nvSpPr>
          <p:cNvPr id="4" name="Text Placeholder 3">
            <a:extLst>
              <a:ext uri="{FF2B5EF4-FFF2-40B4-BE49-F238E27FC236}">
                <a16:creationId xmlns:a16="http://schemas.microsoft.com/office/drawing/2014/main" id="{4F0D9FD0-6259-C078-7BD8-814A3F949A1A}"/>
              </a:ext>
            </a:extLst>
          </p:cNvPr>
          <p:cNvSpPr>
            <a:spLocks noGrp="1"/>
          </p:cNvSpPr>
          <p:nvPr>
            <p:ph type="body" sz="quarter" idx="16"/>
          </p:nvPr>
        </p:nvSpPr>
        <p:spPr/>
        <p:txBody>
          <a:bodyPr/>
          <a:lstStyle/>
          <a:p>
            <a:endParaRPr lang="en-GB" dirty="0"/>
          </a:p>
        </p:txBody>
      </p:sp>
      <p:sp>
        <p:nvSpPr>
          <p:cNvPr id="5" name="Text Placeholder 4">
            <a:extLst>
              <a:ext uri="{FF2B5EF4-FFF2-40B4-BE49-F238E27FC236}">
                <a16:creationId xmlns:a16="http://schemas.microsoft.com/office/drawing/2014/main" id="{78747585-F71C-6548-A328-CFDD16B16413}"/>
              </a:ext>
            </a:extLst>
          </p:cNvPr>
          <p:cNvSpPr>
            <a:spLocks noGrp="1"/>
          </p:cNvSpPr>
          <p:nvPr>
            <p:ph type="body" sz="quarter" idx="13"/>
          </p:nvPr>
        </p:nvSpPr>
        <p:spPr/>
        <p:txBody>
          <a:bodyPr/>
          <a:lstStyle/>
          <a:p>
            <a:r>
              <a:rPr lang="en-GB" dirty="0"/>
              <a:t>The BoJ has been the only central bank in developed world expected to increase rates</a:t>
            </a:r>
          </a:p>
        </p:txBody>
      </p:sp>
      <p:sp>
        <p:nvSpPr>
          <p:cNvPr id="6" name="Title 5">
            <a:extLst>
              <a:ext uri="{FF2B5EF4-FFF2-40B4-BE49-F238E27FC236}">
                <a16:creationId xmlns:a16="http://schemas.microsoft.com/office/drawing/2014/main" id="{6DC9F8E2-A89D-7D94-AAD7-F16F721B36FE}"/>
              </a:ext>
            </a:extLst>
          </p:cNvPr>
          <p:cNvSpPr>
            <a:spLocks noGrp="1"/>
          </p:cNvSpPr>
          <p:nvPr>
            <p:ph type="title"/>
          </p:nvPr>
        </p:nvSpPr>
        <p:spPr/>
        <p:txBody>
          <a:bodyPr/>
          <a:lstStyle/>
          <a:p>
            <a:r>
              <a:rPr lang="en-GB" dirty="0"/>
              <a:t>Yen rates - trajectory divergence </a:t>
            </a:r>
          </a:p>
        </p:txBody>
      </p:sp>
      <p:pic>
        <p:nvPicPr>
          <p:cNvPr id="9" name="Content Placeholder 8">
            <a:extLst>
              <a:ext uri="{FF2B5EF4-FFF2-40B4-BE49-F238E27FC236}">
                <a16:creationId xmlns:a16="http://schemas.microsoft.com/office/drawing/2014/main" id="{ED7FC6F1-208D-1B38-A029-AE9F8E7AEF84}"/>
              </a:ext>
            </a:extLst>
          </p:cNvPr>
          <p:cNvPicPr>
            <a:picLocks noGrp="1" noChangeAspect="1"/>
          </p:cNvPicPr>
          <p:nvPr>
            <p:ph sz="quarter" idx="14"/>
          </p:nvPr>
        </p:nvPicPr>
        <p:blipFill>
          <a:blip r:embed="rId2"/>
          <a:stretch>
            <a:fillRect/>
          </a:stretch>
        </p:blipFill>
        <p:spPr>
          <a:xfrm>
            <a:off x="977900" y="1704535"/>
            <a:ext cx="8147050" cy="4315265"/>
          </a:xfrm>
          <a:prstGeom prst="rect">
            <a:avLst/>
          </a:prstGeom>
        </p:spPr>
      </p:pic>
    </p:spTree>
    <p:extLst>
      <p:ext uri="{BB962C8B-B14F-4D97-AF65-F5344CB8AC3E}">
        <p14:creationId xmlns:p14="http://schemas.microsoft.com/office/powerpoint/2010/main" val="2773050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9A1B598-1F25-EB00-3BF1-7706B08537EB}"/>
              </a:ext>
            </a:extLst>
          </p:cNvPr>
          <p:cNvSpPr>
            <a:spLocks noGrp="1"/>
          </p:cNvSpPr>
          <p:nvPr>
            <p:ph type="body" sz="quarter" idx="15"/>
          </p:nvPr>
        </p:nvSpPr>
        <p:spPr>
          <a:xfrm>
            <a:off x="977900" y="6096000"/>
            <a:ext cx="8147050" cy="415498"/>
          </a:xfrm>
        </p:spPr>
        <p:txBody>
          <a:bodyPr/>
          <a:lstStyle/>
          <a:p>
            <a:r>
              <a:rPr lang="en-GB" dirty="0"/>
              <a:t>Source: Bloomberg, CAIM, , October 2025</a:t>
            </a:r>
          </a:p>
          <a:p>
            <a:r>
              <a:rPr lang="en-GB" dirty="0"/>
              <a:t>*Bloomberg function ‘BTMM JN’</a:t>
            </a:r>
          </a:p>
          <a:p>
            <a:endParaRPr lang="en-GB" dirty="0"/>
          </a:p>
        </p:txBody>
      </p:sp>
      <p:sp>
        <p:nvSpPr>
          <p:cNvPr id="7" name="Text Placeholder 6">
            <a:extLst>
              <a:ext uri="{FF2B5EF4-FFF2-40B4-BE49-F238E27FC236}">
                <a16:creationId xmlns:a16="http://schemas.microsoft.com/office/drawing/2014/main" id="{37941910-D77C-CF63-F545-75D32C47E76E}"/>
              </a:ext>
            </a:extLst>
          </p:cNvPr>
          <p:cNvSpPr>
            <a:spLocks noGrp="1"/>
          </p:cNvSpPr>
          <p:nvPr>
            <p:ph type="body" sz="quarter" idx="16"/>
          </p:nvPr>
        </p:nvSpPr>
        <p:spPr>
          <a:xfrm>
            <a:off x="977900" y="1615560"/>
            <a:ext cx="8147050" cy="184666"/>
          </a:xfrm>
        </p:spPr>
        <p:txBody>
          <a:bodyPr/>
          <a:lstStyle/>
          <a:p>
            <a:r>
              <a:rPr lang="en-GB" dirty="0"/>
              <a:t>In transition. Moving from Z-Tibor to TONA</a:t>
            </a:r>
          </a:p>
        </p:txBody>
      </p:sp>
      <p:sp>
        <p:nvSpPr>
          <p:cNvPr id="4" name="Text Placeholder 3">
            <a:extLst>
              <a:ext uri="{FF2B5EF4-FFF2-40B4-BE49-F238E27FC236}">
                <a16:creationId xmlns:a16="http://schemas.microsoft.com/office/drawing/2014/main" id="{A295E88A-CD08-EFE6-7C68-99D67C9226FA}"/>
              </a:ext>
            </a:extLst>
          </p:cNvPr>
          <p:cNvSpPr>
            <a:spLocks noGrp="1"/>
          </p:cNvSpPr>
          <p:nvPr>
            <p:ph type="body" sz="quarter" idx="13"/>
          </p:nvPr>
        </p:nvSpPr>
        <p:spPr/>
        <p:txBody>
          <a:bodyPr/>
          <a:lstStyle/>
          <a:p>
            <a:r>
              <a:rPr lang="en-GB" dirty="0"/>
              <a:t>Foreign investors monitoring the government bond market but focused more on the IRS market </a:t>
            </a:r>
          </a:p>
        </p:txBody>
      </p:sp>
      <p:sp>
        <p:nvSpPr>
          <p:cNvPr id="3" name="Title 2">
            <a:extLst>
              <a:ext uri="{FF2B5EF4-FFF2-40B4-BE49-F238E27FC236}">
                <a16:creationId xmlns:a16="http://schemas.microsoft.com/office/drawing/2014/main" id="{8DCC1F66-618A-7DA2-868A-5A9FE0DBA01F}"/>
              </a:ext>
            </a:extLst>
          </p:cNvPr>
          <p:cNvSpPr>
            <a:spLocks noGrp="1"/>
          </p:cNvSpPr>
          <p:nvPr>
            <p:ph type="title"/>
          </p:nvPr>
        </p:nvSpPr>
        <p:spPr/>
        <p:txBody>
          <a:bodyPr/>
          <a:lstStyle/>
          <a:p>
            <a:endParaRPr lang="en-GB" dirty="0"/>
          </a:p>
        </p:txBody>
      </p:sp>
      <p:pic>
        <p:nvPicPr>
          <p:cNvPr id="8" name="Content Placeholder 7">
            <a:extLst>
              <a:ext uri="{FF2B5EF4-FFF2-40B4-BE49-F238E27FC236}">
                <a16:creationId xmlns:a16="http://schemas.microsoft.com/office/drawing/2014/main" id="{F33A0D75-1AAA-D384-D42B-6AF2077E6856}"/>
              </a:ext>
            </a:extLst>
          </p:cNvPr>
          <p:cNvPicPr>
            <a:picLocks noGrp="1" noChangeAspect="1"/>
          </p:cNvPicPr>
          <p:nvPr>
            <p:ph sz="quarter" idx="14"/>
          </p:nvPr>
        </p:nvPicPr>
        <p:blipFill>
          <a:blip r:embed="rId2"/>
          <a:stretch>
            <a:fillRect/>
          </a:stretch>
        </p:blipFill>
        <p:spPr>
          <a:xfrm>
            <a:off x="1011664" y="1867711"/>
            <a:ext cx="8237641" cy="4143983"/>
          </a:xfrm>
          <a:prstGeom prst="rect">
            <a:avLst/>
          </a:prstGeom>
        </p:spPr>
      </p:pic>
    </p:spTree>
    <p:extLst>
      <p:ext uri="{BB962C8B-B14F-4D97-AF65-F5344CB8AC3E}">
        <p14:creationId xmlns:p14="http://schemas.microsoft.com/office/powerpoint/2010/main" val="57293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B533D374-649C-8DD8-DEF3-2A5436CF2B94}"/>
              </a:ext>
            </a:extLst>
          </p:cNvPr>
          <p:cNvSpPr>
            <a:spLocks noGrp="1"/>
          </p:cNvSpPr>
          <p:nvPr>
            <p:ph type="body" sz="quarter" idx="19"/>
          </p:nvPr>
        </p:nvSpPr>
        <p:spPr/>
        <p:txBody>
          <a:bodyPr/>
          <a:lstStyle/>
          <a:p>
            <a:endParaRPr lang="en-GB"/>
          </a:p>
        </p:txBody>
      </p:sp>
      <p:pic>
        <p:nvPicPr>
          <p:cNvPr id="18" name="Content Placeholder 17">
            <a:extLst>
              <a:ext uri="{FF2B5EF4-FFF2-40B4-BE49-F238E27FC236}">
                <a16:creationId xmlns:a16="http://schemas.microsoft.com/office/drawing/2014/main" id="{45474FCF-4BB9-7250-C811-E9FF1CA6A7A8}"/>
              </a:ext>
            </a:extLst>
          </p:cNvPr>
          <p:cNvPicPr>
            <a:picLocks noGrp="1" noChangeAspect="1"/>
          </p:cNvPicPr>
          <p:nvPr>
            <p:ph sz="quarter" idx="18"/>
          </p:nvPr>
        </p:nvPicPr>
        <p:blipFill>
          <a:blip r:embed="rId2"/>
          <a:stretch>
            <a:fillRect/>
          </a:stretch>
        </p:blipFill>
        <p:spPr>
          <a:xfrm>
            <a:off x="5157788" y="1947672"/>
            <a:ext cx="3990975" cy="4076700"/>
          </a:xfrm>
          <a:prstGeom prst="rect">
            <a:avLst/>
          </a:prstGeom>
        </p:spPr>
      </p:pic>
      <p:sp>
        <p:nvSpPr>
          <p:cNvPr id="14" name="Text Placeholder 13">
            <a:extLst>
              <a:ext uri="{FF2B5EF4-FFF2-40B4-BE49-F238E27FC236}">
                <a16:creationId xmlns:a16="http://schemas.microsoft.com/office/drawing/2014/main" id="{A66D673F-6AAD-FF7B-D962-91B3BE3BB271}"/>
              </a:ext>
            </a:extLst>
          </p:cNvPr>
          <p:cNvSpPr>
            <a:spLocks noGrp="1"/>
          </p:cNvSpPr>
          <p:nvPr>
            <p:ph type="body" sz="quarter" idx="17"/>
          </p:nvPr>
        </p:nvSpPr>
        <p:spPr/>
        <p:txBody>
          <a:bodyPr/>
          <a:lstStyle/>
          <a:p>
            <a:r>
              <a:rPr lang="en-GB" dirty="0"/>
              <a:t>The BoJ Maturity distribution</a:t>
            </a:r>
          </a:p>
        </p:txBody>
      </p:sp>
      <p:sp>
        <p:nvSpPr>
          <p:cNvPr id="6" name="Text Placeholder 5">
            <a:extLst>
              <a:ext uri="{FF2B5EF4-FFF2-40B4-BE49-F238E27FC236}">
                <a16:creationId xmlns:a16="http://schemas.microsoft.com/office/drawing/2014/main" id="{29A1B598-1F25-EB00-3BF1-7706B08537EB}"/>
              </a:ext>
            </a:extLst>
          </p:cNvPr>
          <p:cNvSpPr>
            <a:spLocks noGrp="1"/>
          </p:cNvSpPr>
          <p:nvPr>
            <p:ph type="body" sz="quarter" idx="15"/>
          </p:nvPr>
        </p:nvSpPr>
        <p:spPr>
          <a:xfrm>
            <a:off x="977901" y="6096000"/>
            <a:ext cx="3975100" cy="415498"/>
          </a:xfrm>
        </p:spPr>
        <p:txBody>
          <a:bodyPr/>
          <a:lstStyle/>
          <a:p>
            <a:r>
              <a:rPr lang="en-GB" dirty="0"/>
              <a:t>Source: Bloomberg LLP, CAIM, , October 2025</a:t>
            </a:r>
          </a:p>
          <a:p>
            <a:r>
              <a:rPr lang="en-GB" dirty="0"/>
              <a:t>*Bloomberg function ‘DEBT’</a:t>
            </a:r>
          </a:p>
          <a:p>
            <a:endParaRPr lang="en-GB" dirty="0"/>
          </a:p>
        </p:txBody>
      </p:sp>
      <p:pic>
        <p:nvPicPr>
          <p:cNvPr id="17" name="Content Placeholder 16">
            <a:extLst>
              <a:ext uri="{FF2B5EF4-FFF2-40B4-BE49-F238E27FC236}">
                <a16:creationId xmlns:a16="http://schemas.microsoft.com/office/drawing/2014/main" id="{61593348-B622-DA37-4E05-0C72B9F49CDA}"/>
              </a:ext>
            </a:extLst>
          </p:cNvPr>
          <p:cNvPicPr>
            <a:picLocks noGrp="1" noChangeAspect="1"/>
          </p:cNvPicPr>
          <p:nvPr>
            <p:ph sz="quarter" idx="14"/>
          </p:nvPr>
        </p:nvPicPr>
        <p:blipFill>
          <a:blip r:embed="rId3"/>
          <a:stretch>
            <a:fillRect/>
          </a:stretch>
        </p:blipFill>
        <p:spPr>
          <a:xfrm>
            <a:off x="977900" y="1947672"/>
            <a:ext cx="3990975" cy="4076700"/>
          </a:xfrm>
          <a:prstGeom prst="rect">
            <a:avLst/>
          </a:prstGeom>
        </p:spPr>
      </p:pic>
      <p:sp>
        <p:nvSpPr>
          <p:cNvPr id="13" name="Text Placeholder 12">
            <a:extLst>
              <a:ext uri="{FF2B5EF4-FFF2-40B4-BE49-F238E27FC236}">
                <a16:creationId xmlns:a16="http://schemas.microsoft.com/office/drawing/2014/main" id="{4FD96D46-FA01-2057-BF31-1326BCA0A432}"/>
              </a:ext>
            </a:extLst>
          </p:cNvPr>
          <p:cNvSpPr>
            <a:spLocks noGrp="1"/>
          </p:cNvSpPr>
          <p:nvPr>
            <p:ph type="body" sz="quarter" idx="16"/>
          </p:nvPr>
        </p:nvSpPr>
        <p:spPr/>
        <p:txBody>
          <a:bodyPr/>
          <a:lstStyle/>
          <a:p>
            <a:r>
              <a:rPr lang="en-GB" dirty="0"/>
              <a:t>‘One man show’</a:t>
            </a:r>
          </a:p>
        </p:txBody>
      </p:sp>
      <p:sp>
        <p:nvSpPr>
          <p:cNvPr id="4" name="Text Placeholder 3">
            <a:extLst>
              <a:ext uri="{FF2B5EF4-FFF2-40B4-BE49-F238E27FC236}">
                <a16:creationId xmlns:a16="http://schemas.microsoft.com/office/drawing/2014/main" id="{A295E88A-CD08-EFE6-7C68-99D67C9226FA}"/>
              </a:ext>
            </a:extLst>
          </p:cNvPr>
          <p:cNvSpPr>
            <a:spLocks noGrp="1"/>
          </p:cNvSpPr>
          <p:nvPr>
            <p:ph type="body" sz="quarter" idx="13"/>
          </p:nvPr>
        </p:nvSpPr>
        <p:spPr>
          <a:xfrm>
            <a:off x="977900" y="1229439"/>
            <a:ext cx="8147050" cy="246221"/>
          </a:xfrm>
        </p:spPr>
        <p:txBody>
          <a:bodyPr/>
          <a:lstStyle/>
          <a:p>
            <a:r>
              <a:rPr lang="en-GB" dirty="0"/>
              <a:t>The ownership structure should offer BoJ a fair amount of monetary independence. </a:t>
            </a:r>
          </a:p>
        </p:txBody>
      </p:sp>
      <p:sp>
        <p:nvSpPr>
          <p:cNvPr id="3" name="Title 2">
            <a:extLst>
              <a:ext uri="{FF2B5EF4-FFF2-40B4-BE49-F238E27FC236}">
                <a16:creationId xmlns:a16="http://schemas.microsoft.com/office/drawing/2014/main" id="{8DCC1F66-618A-7DA2-868A-5A9FE0DBA01F}"/>
              </a:ext>
            </a:extLst>
          </p:cNvPr>
          <p:cNvSpPr>
            <a:spLocks noGrp="1"/>
          </p:cNvSpPr>
          <p:nvPr>
            <p:ph type="title"/>
          </p:nvPr>
        </p:nvSpPr>
        <p:spPr/>
        <p:txBody>
          <a:bodyPr/>
          <a:lstStyle/>
          <a:p>
            <a:r>
              <a:rPr lang="en-GB" dirty="0"/>
              <a:t>JGB ownership structure</a:t>
            </a:r>
          </a:p>
        </p:txBody>
      </p:sp>
    </p:spTree>
    <p:extLst>
      <p:ext uri="{BB962C8B-B14F-4D97-AF65-F5344CB8AC3E}">
        <p14:creationId xmlns:p14="http://schemas.microsoft.com/office/powerpoint/2010/main" val="1080820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33587-9CBD-FF61-38EA-FACB600D92E6}"/>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3ED9023A-F36B-C9D4-09B8-1846FB5D7FCA}"/>
              </a:ext>
            </a:extLst>
          </p:cNvPr>
          <p:cNvSpPr>
            <a:spLocks noGrp="1"/>
          </p:cNvSpPr>
          <p:nvPr>
            <p:ph type="body" sz="quarter" idx="15"/>
          </p:nvPr>
        </p:nvSpPr>
        <p:spPr>
          <a:xfrm>
            <a:off x="977900" y="6096000"/>
            <a:ext cx="8147050" cy="415498"/>
          </a:xfrm>
        </p:spPr>
        <p:txBody>
          <a:bodyPr/>
          <a:lstStyle/>
          <a:p>
            <a:r>
              <a:rPr lang="en-GB" dirty="0"/>
              <a:t>Source: Bloomberg LLP, CAIM, , October 2025</a:t>
            </a:r>
          </a:p>
          <a:p>
            <a:r>
              <a:rPr lang="en-GB" dirty="0"/>
              <a:t>*Bloomberg function ‘FIW’</a:t>
            </a:r>
          </a:p>
          <a:p>
            <a:endParaRPr lang="en-GB" dirty="0"/>
          </a:p>
        </p:txBody>
      </p:sp>
      <p:sp>
        <p:nvSpPr>
          <p:cNvPr id="4" name="Text Placeholder 3">
            <a:extLst>
              <a:ext uri="{FF2B5EF4-FFF2-40B4-BE49-F238E27FC236}">
                <a16:creationId xmlns:a16="http://schemas.microsoft.com/office/drawing/2014/main" id="{90E6FBF4-D05F-BDC9-CD23-20BAF04380AA}"/>
              </a:ext>
            </a:extLst>
          </p:cNvPr>
          <p:cNvSpPr>
            <a:spLocks noGrp="1"/>
          </p:cNvSpPr>
          <p:nvPr>
            <p:ph type="body" sz="quarter" idx="13"/>
          </p:nvPr>
        </p:nvSpPr>
        <p:spPr/>
        <p:txBody>
          <a:bodyPr/>
          <a:lstStyle/>
          <a:p>
            <a:r>
              <a:rPr lang="en-GB" dirty="0"/>
              <a:t>Despite domestic ownership the upward pressure on yields persists</a:t>
            </a:r>
          </a:p>
        </p:txBody>
      </p:sp>
      <p:sp>
        <p:nvSpPr>
          <p:cNvPr id="3" name="Title 2">
            <a:extLst>
              <a:ext uri="{FF2B5EF4-FFF2-40B4-BE49-F238E27FC236}">
                <a16:creationId xmlns:a16="http://schemas.microsoft.com/office/drawing/2014/main" id="{C8C8284A-1C2B-D283-FBE7-77659B991226}"/>
              </a:ext>
            </a:extLst>
          </p:cNvPr>
          <p:cNvSpPr>
            <a:spLocks noGrp="1"/>
          </p:cNvSpPr>
          <p:nvPr>
            <p:ph type="title"/>
          </p:nvPr>
        </p:nvSpPr>
        <p:spPr/>
        <p:txBody>
          <a:bodyPr/>
          <a:lstStyle/>
          <a:p>
            <a:r>
              <a:rPr lang="en-GB" dirty="0"/>
              <a:t>JGB the steepest curve in years</a:t>
            </a:r>
          </a:p>
        </p:txBody>
      </p:sp>
      <p:pic>
        <p:nvPicPr>
          <p:cNvPr id="9" name="Content Placeholder 8">
            <a:extLst>
              <a:ext uri="{FF2B5EF4-FFF2-40B4-BE49-F238E27FC236}">
                <a16:creationId xmlns:a16="http://schemas.microsoft.com/office/drawing/2014/main" id="{770CCCEE-118B-9640-9EDE-09AD355E1690}"/>
              </a:ext>
            </a:extLst>
          </p:cNvPr>
          <p:cNvPicPr>
            <a:picLocks noGrp="1" noChangeAspect="1"/>
          </p:cNvPicPr>
          <p:nvPr>
            <p:ph sz="quarter" idx="14"/>
          </p:nvPr>
        </p:nvPicPr>
        <p:blipFill>
          <a:blip r:embed="rId2"/>
          <a:stretch>
            <a:fillRect/>
          </a:stretch>
        </p:blipFill>
        <p:spPr>
          <a:xfrm>
            <a:off x="949464" y="1772043"/>
            <a:ext cx="8175486" cy="4225160"/>
          </a:xfrm>
          <a:prstGeom prst="rect">
            <a:avLst/>
          </a:prstGeom>
        </p:spPr>
      </p:pic>
    </p:spTree>
    <p:extLst>
      <p:ext uri="{BB962C8B-B14F-4D97-AF65-F5344CB8AC3E}">
        <p14:creationId xmlns:p14="http://schemas.microsoft.com/office/powerpoint/2010/main" val="111973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9F628-B9DB-EAB6-D8C9-0499B6E5557F}"/>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B215B597-4E3E-EE19-A468-A1B06E218758}"/>
              </a:ext>
            </a:extLst>
          </p:cNvPr>
          <p:cNvSpPr>
            <a:spLocks noGrp="1"/>
          </p:cNvSpPr>
          <p:nvPr>
            <p:ph type="body" sz="quarter" idx="15"/>
          </p:nvPr>
        </p:nvSpPr>
        <p:spPr>
          <a:xfrm>
            <a:off x="977900" y="6096000"/>
            <a:ext cx="8147050" cy="276999"/>
          </a:xfrm>
        </p:spPr>
        <p:txBody>
          <a:bodyPr/>
          <a:lstStyle/>
          <a:p>
            <a:r>
              <a:rPr lang="en-GB" dirty="0"/>
              <a:t>Source: Bloomberg LLP, CAIM, , October 2025</a:t>
            </a:r>
          </a:p>
          <a:p>
            <a:r>
              <a:rPr lang="en-GB" dirty="0"/>
              <a:t>*Bloomberg function ‘ISIN 1 + ISIN 2 + HS’</a:t>
            </a:r>
          </a:p>
        </p:txBody>
      </p:sp>
      <p:sp>
        <p:nvSpPr>
          <p:cNvPr id="7" name="Text Placeholder 6">
            <a:extLst>
              <a:ext uri="{FF2B5EF4-FFF2-40B4-BE49-F238E27FC236}">
                <a16:creationId xmlns:a16="http://schemas.microsoft.com/office/drawing/2014/main" id="{13A32918-7C8F-C328-549D-B3AD958FE2C5}"/>
              </a:ext>
            </a:extLst>
          </p:cNvPr>
          <p:cNvSpPr>
            <a:spLocks noGrp="1"/>
          </p:cNvSpPr>
          <p:nvPr>
            <p:ph type="body" sz="quarter" idx="16"/>
          </p:nvPr>
        </p:nvSpPr>
        <p:spPr/>
        <p:txBody>
          <a:bodyPr/>
          <a:lstStyle/>
          <a:p>
            <a:endParaRPr lang="en-GB"/>
          </a:p>
        </p:txBody>
      </p:sp>
      <p:sp>
        <p:nvSpPr>
          <p:cNvPr id="4" name="Text Placeholder 3">
            <a:extLst>
              <a:ext uri="{FF2B5EF4-FFF2-40B4-BE49-F238E27FC236}">
                <a16:creationId xmlns:a16="http://schemas.microsoft.com/office/drawing/2014/main" id="{F6A8914C-474C-9E62-4904-F46306B12D60}"/>
              </a:ext>
            </a:extLst>
          </p:cNvPr>
          <p:cNvSpPr>
            <a:spLocks noGrp="1"/>
          </p:cNvSpPr>
          <p:nvPr>
            <p:ph type="body" sz="quarter" idx="13"/>
          </p:nvPr>
        </p:nvSpPr>
        <p:spPr/>
        <p:txBody>
          <a:bodyPr/>
          <a:lstStyle/>
          <a:p>
            <a:r>
              <a:rPr lang="en-GB" dirty="0"/>
              <a:t>The 2 year UST versus the 2 year JGB differential over the last decade</a:t>
            </a:r>
          </a:p>
        </p:txBody>
      </p:sp>
      <p:sp>
        <p:nvSpPr>
          <p:cNvPr id="3" name="Title 2">
            <a:extLst>
              <a:ext uri="{FF2B5EF4-FFF2-40B4-BE49-F238E27FC236}">
                <a16:creationId xmlns:a16="http://schemas.microsoft.com/office/drawing/2014/main" id="{678804E9-DD34-2516-04EA-47D87769836F}"/>
              </a:ext>
            </a:extLst>
          </p:cNvPr>
          <p:cNvSpPr>
            <a:spLocks noGrp="1"/>
          </p:cNvSpPr>
          <p:nvPr>
            <p:ph type="title"/>
          </p:nvPr>
        </p:nvSpPr>
        <p:spPr>
          <a:xfrm>
            <a:off x="979200" y="343203"/>
            <a:ext cx="6316950" cy="664797"/>
          </a:xfrm>
        </p:spPr>
        <p:txBody>
          <a:bodyPr/>
          <a:lstStyle/>
          <a:p>
            <a:r>
              <a:rPr lang="en-GB" dirty="0"/>
              <a:t>Interest rate differential roller coaster</a:t>
            </a:r>
          </a:p>
        </p:txBody>
      </p:sp>
      <p:pic>
        <p:nvPicPr>
          <p:cNvPr id="9" name="Content Placeholder 8">
            <a:extLst>
              <a:ext uri="{FF2B5EF4-FFF2-40B4-BE49-F238E27FC236}">
                <a16:creationId xmlns:a16="http://schemas.microsoft.com/office/drawing/2014/main" id="{5ED49964-E344-103B-AA29-2F0B8B353A0D}"/>
              </a:ext>
            </a:extLst>
          </p:cNvPr>
          <p:cNvPicPr>
            <a:picLocks noGrp="1" noChangeAspect="1"/>
          </p:cNvPicPr>
          <p:nvPr>
            <p:ph sz="quarter" idx="14"/>
          </p:nvPr>
        </p:nvPicPr>
        <p:blipFill>
          <a:blip r:embed="rId2"/>
          <a:stretch>
            <a:fillRect/>
          </a:stretch>
        </p:blipFill>
        <p:spPr>
          <a:xfrm>
            <a:off x="977900" y="1714500"/>
            <a:ext cx="8147050" cy="4381500"/>
          </a:xfrm>
          <a:prstGeom prst="rect">
            <a:avLst/>
          </a:prstGeom>
        </p:spPr>
      </p:pic>
    </p:spTree>
    <p:extLst>
      <p:ext uri="{BB962C8B-B14F-4D97-AF65-F5344CB8AC3E}">
        <p14:creationId xmlns:p14="http://schemas.microsoft.com/office/powerpoint/2010/main" val="21679498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19A853-A84D-EC2B-7ABD-CF9C179CFBAC}"/>
              </a:ext>
            </a:extLst>
          </p:cNvPr>
          <p:cNvSpPr>
            <a:spLocks noGrp="1"/>
          </p:cNvSpPr>
          <p:nvPr>
            <p:ph type="body" sz="quarter" idx="19"/>
          </p:nvPr>
        </p:nvSpPr>
        <p:spPr/>
        <p:txBody>
          <a:bodyPr/>
          <a:lstStyle/>
          <a:p>
            <a:endParaRPr lang="en-GB"/>
          </a:p>
        </p:txBody>
      </p:sp>
      <p:pic>
        <p:nvPicPr>
          <p:cNvPr id="14" name="Content Placeholder 13">
            <a:extLst>
              <a:ext uri="{FF2B5EF4-FFF2-40B4-BE49-F238E27FC236}">
                <a16:creationId xmlns:a16="http://schemas.microsoft.com/office/drawing/2014/main" id="{F19D6474-38E6-758F-ACEF-087999392AD2}"/>
              </a:ext>
            </a:extLst>
          </p:cNvPr>
          <p:cNvPicPr>
            <a:picLocks noGrp="1" noChangeAspect="1"/>
          </p:cNvPicPr>
          <p:nvPr>
            <p:ph sz="quarter" idx="18"/>
          </p:nvPr>
        </p:nvPicPr>
        <p:blipFill>
          <a:blip r:embed="rId2"/>
          <a:stretch>
            <a:fillRect/>
          </a:stretch>
        </p:blipFill>
        <p:spPr>
          <a:xfrm>
            <a:off x="5150776" y="2225575"/>
            <a:ext cx="4277982" cy="3783835"/>
          </a:xfrm>
        </p:spPr>
      </p:pic>
      <p:sp>
        <p:nvSpPr>
          <p:cNvPr id="4" name="Text Placeholder 3">
            <a:extLst>
              <a:ext uri="{FF2B5EF4-FFF2-40B4-BE49-F238E27FC236}">
                <a16:creationId xmlns:a16="http://schemas.microsoft.com/office/drawing/2014/main" id="{8B9CEC9F-0D2F-2F24-E77A-033CF692B572}"/>
              </a:ext>
            </a:extLst>
          </p:cNvPr>
          <p:cNvSpPr>
            <a:spLocks noGrp="1"/>
          </p:cNvSpPr>
          <p:nvPr>
            <p:ph type="body" sz="quarter" idx="17"/>
          </p:nvPr>
        </p:nvSpPr>
        <p:spPr>
          <a:xfrm>
            <a:off x="5149851" y="1999873"/>
            <a:ext cx="4270421" cy="184686"/>
          </a:xfrm>
        </p:spPr>
        <p:txBody>
          <a:bodyPr/>
          <a:lstStyle/>
          <a:p>
            <a:r>
              <a:rPr lang="en-GB"/>
              <a:t>While CBs balance sheets have promoted risk taking culture </a:t>
            </a:r>
          </a:p>
        </p:txBody>
      </p:sp>
      <p:sp>
        <p:nvSpPr>
          <p:cNvPr id="5" name="Text Placeholder 4">
            <a:extLst>
              <a:ext uri="{FF2B5EF4-FFF2-40B4-BE49-F238E27FC236}">
                <a16:creationId xmlns:a16="http://schemas.microsoft.com/office/drawing/2014/main" id="{251D1C71-5B0B-B118-E524-FC4F6ED70AB5}"/>
              </a:ext>
            </a:extLst>
          </p:cNvPr>
          <p:cNvSpPr>
            <a:spLocks noGrp="1"/>
          </p:cNvSpPr>
          <p:nvPr>
            <p:ph type="body" sz="quarter" idx="15"/>
          </p:nvPr>
        </p:nvSpPr>
        <p:spPr>
          <a:xfrm>
            <a:off x="651834" y="6100130"/>
            <a:ext cx="4284464" cy="138528"/>
          </a:xfrm>
        </p:spPr>
        <p:txBody>
          <a:bodyPr/>
          <a:lstStyle/>
          <a:p>
            <a:r>
              <a:rPr lang="en-GB" dirty="0"/>
              <a:t>Source; Bloomberg LLP, CAIM October 2025</a:t>
            </a:r>
          </a:p>
        </p:txBody>
      </p:sp>
      <p:graphicFrame>
        <p:nvGraphicFramePr>
          <p:cNvPr id="12" name="Content Placeholder 11">
            <a:extLst>
              <a:ext uri="{FF2B5EF4-FFF2-40B4-BE49-F238E27FC236}">
                <a16:creationId xmlns:a16="http://schemas.microsoft.com/office/drawing/2014/main" id="{5D1AB75E-C4C8-2215-6A59-21E5AD866199}"/>
              </a:ext>
            </a:extLst>
          </p:cNvPr>
          <p:cNvGraphicFramePr>
            <a:graphicFrameLocks noGrp="1"/>
          </p:cNvGraphicFramePr>
          <p:nvPr>
            <p:ph sz="quarter" idx="14"/>
            <p:extLst>
              <p:ext uri="{D42A27DB-BD31-4B8C-83A1-F6EECF244321}">
                <p14:modId xmlns:p14="http://schemas.microsoft.com/office/powerpoint/2010/main" val="981658136"/>
              </p:ext>
            </p:extLst>
          </p:nvPr>
        </p:nvGraphicFramePr>
        <p:xfrm>
          <a:off x="651834" y="2379306"/>
          <a:ext cx="4300339" cy="3630104"/>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a:extLst>
              <a:ext uri="{FF2B5EF4-FFF2-40B4-BE49-F238E27FC236}">
                <a16:creationId xmlns:a16="http://schemas.microsoft.com/office/drawing/2014/main" id="{4AAEB120-7353-9420-1812-980C6907B089}"/>
              </a:ext>
            </a:extLst>
          </p:cNvPr>
          <p:cNvSpPr>
            <a:spLocks noGrp="1"/>
          </p:cNvSpPr>
          <p:nvPr>
            <p:ph type="body" sz="quarter" idx="16"/>
          </p:nvPr>
        </p:nvSpPr>
        <p:spPr>
          <a:xfrm>
            <a:off x="651834" y="1987001"/>
            <a:ext cx="3975100" cy="182880"/>
          </a:xfrm>
        </p:spPr>
        <p:txBody>
          <a:bodyPr/>
          <a:lstStyle/>
          <a:p>
            <a:r>
              <a:rPr lang="en-GB" dirty="0"/>
              <a:t>US-Japan interest rate differential ballooned </a:t>
            </a:r>
          </a:p>
        </p:txBody>
      </p:sp>
      <p:sp>
        <p:nvSpPr>
          <p:cNvPr id="8" name="Text Placeholder 7">
            <a:extLst>
              <a:ext uri="{FF2B5EF4-FFF2-40B4-BE49-F238E27FC236}">
                <a16:creationId xmlns:a16="http://schemas.microsoft.com/office/drawing/2014/main" id="{74A585C1-5B82-B4FB-E234-A3D630B733A5}"/>
              </a:ext>
            </a:extLst>
          </p:cNvPr>
          <p:cNvSpPr>
            <a:spLocks noGrp="1"/>
          </p:cNvSpPr>
          <p:nvPr>
            <p:ph type="body" sz="quarter" idx="13"/>
          </p:nvPr>
        </p:nvSpPr>
        <p:spPr>
          <a:xfrm>
            <a:off x="652661" y="1191055"/>
            <a:ext cx="8767611" cy="586521"/>
          </a:xfrm>
        </p:spPr>
        <p:txBody>
          <a:bodyPr/>
          <a:lstStyle/>
          <a:p>
            <a:r>
              <a:rPr lang="en-GB" dirty="0"/>
              <a:t>The FED applied one of the most aggressive monetary policy normalisations in history but policed risk through the balance sheet</a:t>
            </a:r>
          </a:p>
        </p:txBody>
      </p:sp>
      <p:sp>
        <p:nvSpPr>
          <p:cNvPr id="9" name="Title 8">
            <a:extLst>
              <a:ext uri="{FF2B5EF4-FFF2-40B4-BE49-F238E27FC236}">
                <a16:creationId xmlns:a16="http://schemas.microsoft.com/office/drawing/2014/main" id="{8515B522-51F0-0C0D-3F1D-BA58E2E4B99B}"/>
              </a:ext>
            </a:extLst>
          </p:cNvPr>
          <p:cNvSpPr>
            <a:spLocks noGrp="1"/>
          </p:cNvSpPr>
          <p:nvPr>
            <p:ph type="title"/>
          </p:nvPr>
        </p:nvSpPr>
        <p:spPr>
          <a:xfrm>
            <a:off x="773132" y="316760"/>
            <a:ext cx="6644316" cy="664870"/>
          </a:xfrm>
        </p:spPr>
        <p:txBody>
          <a:bodyPr/>
          <a:lstStyle/>
          <a:p>
            <a:r>
              <a:rPr lang="en-GB" dirty="0"/>
              <a:t>Interest rate differential too big to ignore</a:t>
            </a:r>
          </a:p>
        </p:txBody>
      </p:sp>
    </p:spTree>
    <p:extLst>
      <p:ext uri="{BB962C8B-B14F-4D97-AF65-F5344CB8AC3E}">
        <p14:creationId xmlns:p14="http://schemas.microsoft.com/office/powerpoint/2010/main" val="4267560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58A6A29B-6BD1-4137-9AC0-BE7C49496567}"/>
              </a:ext>
            </a:extLst>
          </p:cNvPr>
          <p:cNvSpPr>
            <a:spLocks noGrp="1"/>
          </p:cNvSpPr>
          <p:nvPr>
            <p:ph type="body" sz="quarter" idx="15"/>
          </p:nvPr>
        </p:nvSpPr>
        <p:spPr>
          <a:xfrm>
            <a:off x="977900" y="6096000"/>
            <a:ext cx="8147050" cy="138499"/>
          </a:xfrm>
        </p:spPr>
        <p:txBody>
          <a:bodyPr/>
          <a:lstStyle/>
          <a:p>
            <a:r>
              <a:rPr lang="en-GB" dirty="0"/>
              <a:t>Source: Bloomberg LLP, September 2025</a:t>
            </a:r>
          </a:p>
        </p:txBody>
      </p:sp>
      <p:sp>
        <p:nvSpPr>
          <p:cNvPr id="24" name="Text Placeholder 23">
            <a:extLst>
              <a:ext uri="{FF2B5EF4-FFF2-40B4-BE49-F238E27FC236}">
                <a16:creationId xmlns:a16="http://schemas.microsoft.com/office/drawing/2014/main" id="{B2BC9AD3-0B2A-4EED-9EF9-6AC57C9C9774}"/>
              </a:ext>
            </a:extLst>
          </p:cNvPr>
          <p:cNvSpPr>
            <a:spLocks noGrp="1"/>
          </p:cNvSpPr>
          <p:nvPr>
            <p:ph type="body" sz="quarter" idx="16"/>
          </p:nvPr>
        </p:nvSpPr>
        <p:spPr/>
        <p:txBody>
          <a:bodyPr/>
          <a:lstStyle/>
          <a:p>
            <a:endParaRPr lang="en-GB"/>
          </a:p>
        </p:txBody>
      </p:sp>
      <p:sp>
        <p:nvSpPr>
          <p:cNvPr id="22" name="Text Placeholder 21">
            <a:extLst>
              <a:ext uri="{FF2B5EF4-FFF2-40B4-BE49-F238E27FC236}">
                <a16:creationId xmlns:a16="http://schemas.microsoft.com/office/drawing/2014/main" id="{FDFA170E-1E55-4CBD-B182-7CBBA4292B50}"/>
              </a:ext>
            </a:extLst>
          </p:cNvPr>
          <p:cNvSpPr>
            <a:spLocks noGrp="1"/>
          </p:cNvSpPr>
          <p:nvPr>
            <p:ph type="body" sz="quarter" idx="13"/>
          </p:nvPr>
        </p:nvSpPr>
        <p:spPr>
          <a:xfrm>
            <a:off x="977900" y="1229439"/>
            <a:ext cx="8147050" cy="246221"/>
          </a:xfrm>
        </p:spPr>
        <p:txBody>
          <a:bodyPr/>
          <a:lstStyle/>
          <a:p>
            <a:r>
              <a:rPr lang="en-GB" dirty="0"/>
              <a:t>And the price BOJ pays is the FX stability</a:t>
            </a:r>
          </a:p>
        </p:txBody>
      </p:sp>
      <p:sp>
        <p:nvSpPr>
          <p:cNvPr id="21" name="Title 20">
            <a:extLst>
              <a:ext uri="{FF2B5EF4-FFF2-40B4-BE49-F238E27FC236}">
                <a16:creationId xmlns:a16="http://schemas.microsoft.com/office/drawing/2014/main" id="{1F177131-46D3-45FB-813A-4A55F4634737}"/>
              </a:ext>
            </a:extLst>
          </p:cNvPr>
          <p:cNvSpPr>
            <a:spLocks noGrp="1"/>
          </p:cNvSpPr>
          <p:nvPr>
            <p:ph type="title"/>
          </p:nvPr>
        </p:nvSpPr>
        <p:spPr/>
        <p:txBody>
          <a:bodyPr/>
          <a:lstStyle/>
          <a:p>
            <a:r>
              <a:rPr lang="en-GB" dirty="0"/>
              <a:t>FX – the Weak and the Weaker </a:t>
            </a:r>
          </a:p>
        </p:txBody>
      </p:sp>
      <p:graphicFrame>
        <p:nvGraphicFramePr>
          <p:cNvPr id="6" name="Content Placeholder 5">
            <a:extLst>
              <a:ext uri="{FF2B5EF4-FFF2-40B4-BE49-F238E27FC236}">
                <a16:creationId xmlns:a16="http://schemas.microsoft.com/office/drawing/2014/main" id="{F81F7E49-939C-C2FF-75EB-F4C0F5B1F742}"/>
              </a:ext>
            </a:extLst>
          </p:cNvPr>
          <p:cNvGraphicFramePr>
            <a:graphicFrameLocks noGrp="1"/>
          </p:cNvGraphicFramePr>
          <p:nvPr>
            <p:ph sz="quarter" idx="14"/>
            <p:extLst>
              <p:ext uri="{D42A27DB-BD31-4B8C-83A1-F6EECF244321}">
                <p14:modId xmlns:p14="http://schemas.microsoft.com/office/powerpoint/2010/main" val="210706740"/>
              </p:ext>
            </p:extLst>
          </p:nvPr>
        </p:nvGraphicFramePr>
        <p:xfrm>
          <a:off x="977900" y="1943100"/>
          <a:ext cx="8147050" cy="40767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644589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DA9C1F-F520-2111-A05E-199F21336E9D}"/>
            </a:ext>
          </a:extLst>
        </p:cNvPr>
        <p:cNvGrpSpPr/>
        <p:nvPr/>
      </p:nvGrpSpPr>
      <p:grpSpPr>
        <a:xfrm>
          <a:off x="0" y="0"/>
          <a:ext cx="0" cy="0"/>
          <a:chOff x="0" y="0"/>
          <a:chExt cx="0" cy="0"/>
        </a:xfrm>
      </p:grpSpPr>
      <p:sp>
        <p:nvSpPr>
          <p:cNvPr id="23" name="Text Placeholder 22">
            <a:extLst>
              <a:ext uri="{FF2B5EF4-FFF2-40B4-BE49-F238E27FC236}">
                <a16:creationId xmlns:a16="http://schemas.microsoft.com/office/drawing/2014/main" id="{16F3A9CB-3B5C-A5B5-7045-78EC8058706A}"/>
              </a:ext>
            </a:extLst>
          </p:cNvPr>
          <p:cNvSpPr>
            <a:spLocks noGrp="1"/>
          </p:cNvSpPr>
          <p:nvPr>
            <p:ph type="body" sz="quarter" idx="15"/>
          </p:nvPr>
        </p:nvSpPr>
        <p:spPr>
          <a:xfrm>
            <a:off x="977900" y="6191632"/>
            <a:ext cx="8147050" cy="138499"/>
          </a:xfrm>
        </p:spPr>
        <p:txBody>
          <a:bodyPr/>
          <a:lstStyle/>
          <a:p>
            <a:r>
              <a:rPr lang="en-GB" dirty="0"/>
              <a:t>Source: Bloomberg LLP, September 2025</a:t>
            </a:r>
          </a:p>
        </p:txBody>
      </p:sp>
      <p:sp>
        <p:nvSpPr>
          <p:cNvPr id="24" name="Text Placeholder 23">
            <a:extLst>
              <a:ext uri="{FF2B5EF4-FFF2-40B4-BE49-F238E27FC236}">
                <a16:creationId xmlns:a16="http://schemas.microsoft.com/office/drawing/2014/main" id="{2DB2829B-5D88-0908-09EC-17640E016EFC}"/>
              </a:ext>
            </a:extLst>
          </p:cNvPr>
          <p:cNvSpPr>
            <a:spLocks noGrp="1"/>
          </p:cNvSpPr>
          <p:nvPr>
            <p:ph type="body" sz="quarter" idx="16"/>
          </p:nvPr>
        </p:nvSpPr>
        <p:spPr/>
        <p:txBody>
          <a:bodyPr/>
          <a:lstStyle/>
          <a:p>
            <a:endParaRPr lang="en-GB"/>
          </a:p>
        </p:txBody>
      </p:sp>
      <p:sp>
        <p:nvSpPr>
          <p:cNvPr id="22" name="Text Placeholder 21">
            <a:extLst>
              <a:ext uri="{FF2B5EF4-FFF2-40B4-BE49-F238E27FC236}">
                <a16:creationId xmlns:a16="http://schemas.microsoft.com/office/drawing/2014/main" id="{BDC99842-91A7-7274-E37A-E3922EA6684E}"/>
              </a:ext>
            </a:extLst>
          </p:cNvPr>
          <p:cNvSpPr>
            <a:spLocks noGrp="1"/>
          </p:cNvSpPr>
          <p:nvPr>
            <p:ph type="body" sz="quarter" idx="13"/>
          </p:nvPr>
        </p:nvSpPr>
        <p:spPr>
          <a:xfrm>
            <a:off x="977900" y="1229439"/>
            <a:ext cx="8147050" cy="246221"/>
          </a:xfrm>
        </p:spPr>
        <p:txBody>
          <a:bodyPr/>
          <a:lstStyle/>
          <a:p>
            <a:r>
              <a:rPr lang="en-GB" dirty="0"/>
              <a:t>FX rate behaviour one of the key measures of investors’ confidence</a:t>
            </a:r>
          </a:p>
        </p:txBody>
      </p:sp>
      <p:sp>
        <p:nvSpPr>
          <p:cNvPr id="21" name="Title 20">
            <a:extLst>
              <a:ext uri="{FF2B5EF4-FFF2-40B4-BE49-F238E27FC236}">
                <a16:creationId xmlns:a16="http://schemas.microsoft.com/office/drawing/2014/main" id="{A00DEC7B-27A0-91F7-20C7-055CA286712A}"/>
              </a:ext>
            </a:extLst>
          </p:cNvPr>
          <p:cNvSpPr>
            <a:spLocks noGrp="1"/>
          </p:cNvSpPr>
          <p:nvPr>
            <p:ph type="title"/>
          </p:nvPr>
        </p:nvSpPr>
        <p:spPr/>
        <p:txBody>
          <a:bodyPr/>
          <a:lstStyle/>
          <a:p>
            <a:r>
              <a:rPr lang="en-GB" dirty="0"/>
              <a:t>FX – stability does matter</a:t>
            </a:r>
          </a:p>
        </p:txBody>
      </p:sp>
      <p:pic>
        <p:nvPicPr>
          <p:cNvPr id="4" name="Content Placeholder 3">
            <a:extLst>
              <a:ext uri="{FF2B5EF4-FFF2-40B4-BE49-F238E27FC236}">
                <a16:creationId xmlns:a16="http://schemas.microsoft.com/office/drawing/2014/main" id="{1A899A6F-CDA5-C5BD-B5E4-7C10F76F1B00}"/>
              </a:ext>
            </a:extLst>
          </p:cNvPr>
          <p:cNvPicPr>
            <a:picLocks noGrp="1" noChangeAspect="1"/>
          </p:cNvPicPr>
          <p:nvPr>
            <p:ph sz="quarter" idx="14"/>
          </p:nvPr>
        </p:nvPicPr>
        <p:blipFill>
          <a:blip r:embed="rId2"/>
          <a:stretch>
            <a:fillRect/>
          </a:stretch>
        </p:blipFill>
        <p:spPr>
          <a:xfrm>
            <a:off x="977900" y="1622908"/>
            <a:ext cx="8147050" cy="4414553"/>
          </a:xfrm>
          <a:prstGeom prst="rect">
            <a:avLst/>
          </a:prstGeom>
        </p:spPr>
      </p:pic>
    </p:spTree>
    <p:extLst>
      <p:ext uri="{BB962C8B-B14F-4D97-AF65-F5344CB8AC3E}">
        <p14:creationId xmlns:p14="http://schemas.microsoft.com/office/powerpoint/2010/main" val="39640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337FB-6D47-46A4-8CA5-FA6CFC455277}"/>
              </a:ext>
            </a:extLst>
          </p:cNvPr>
          <p:cNvSpPr>
            <a:spLocks noGrp="1"/>
          </p:cNvSpPr>
          <p:nvPr>
            <p:ph type="title"/>
          </p:nvPr>
        </p:nvSpPr>
        <p:spPr>
          <a:xfrm>
            <a:off x="974028" y="4096005"/>
            <a:ext cx="7898686" cy="664797"/>
          </a:xfrm>
        </p:spPr>
        <p:txBody>
          <a:bodyPr/>
          <a:lstStyle/>
          <a:p>
            <a:r>
              <a:rPr lang="en-GB" dirty="0"/>
              <a:t>China’s Fixed income Market – the traditional model still works</a:t>
            </a:r>
          </a:p>
        </p:txBody>
      </p:sp>
    </p:spTree>
    <p:extLst>
      <p:ext uri="{BB962C8B-B14F-4D97-AF65-F5344CB8AC3E}">
        <p14:creationId xmlns:p14="http://schemas.microsoft.com/office/powerpoint/2010/main" val="31916704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9A1B598-1F25-EB00-3BF1-7706B08537EB}"/>
              </a:ext>
            </a:extLst>
          </p:cNvPr>
          <p:cNvSpPr>
            <a:spLocks noGrp="1"/>
          </p:cNvSpPr>
          <p:nvPr>
            <p:ph type="body" sz="quarter" idx="15"/>
          </p:nvPr>
        </p:nvSpPr>
        <p:spPr>
          <a:xfrm>
            <a:off x="977900" y="6096000"/>
            <a:ext cx="8147050" cy="415498"/>
          </a:xfrm>
        </p:spPr>
        <p:txBody>
          <a:bodyPr/>
          <a:lstStyle/>
          <a:p>
            <a:r>
              <a:rPr lang="en-GB" dirty="0"/>
              <a:t>Source: Bloomberg LLP, CAIM, , October 2025</a:t>
            </a:r>
          </a:p>
          <a:p>
            <a:r>
              <a:rPr lang="en-GB" dirty="0"/>
              <a:t>*Bloomberg function ‘’</a:t>
            </a:r>
          </a:p>
          <a:p>
            <a:endParaRPr lang="en-GB" dirty="0"/>
          </a:p>
        </p:txBody>
      </p:sp>
      <p:sp>
        <p:nvSpPr>
          <p:cNvPr id="7" name="Text Placeholder 6">
            <a:extLst>
              <a:ext uri="{FF2B5EF4-FFF2-40B4-BE49-F238E27FC236}">
                <a16:creationId xmlns:a16="http://schemas.microsoft.com/office/drawing/2014/main" id="{37941910-D77C-CF63-F545-75D32C47E76E}"/>
              </a:ext>
            </a:extLst>
          </p:cNvPr>
          <p:cNvSpPr>
            <a:spLocks noGrp="1"/>
          </p:cNvSpPr>
          <p:nvPr>
            <p:ph type="body" sz="quarter" idx="16"/>
          </p:nvPr>
        </p:nvSpPr>
        <p:spPr/>
        <p:txBody>
          <a:bodyPr/>
          <a:lstStyle/>
          <a:p>
            <a:endParaRPr lang="en-GB" dirty="0"/>
          </a:p>
        </p:txBody>
      </p:sp>
      <p:sp>
        <p:nvSpPr>
          <p:cNvPr id="4" name="Text Placeholder 3">
            <a:extLst>
              <a:ext uri="{FF2B5EF4-FFF2-40B4-BE49-F238E27FC236}">
                <a16:creationId xmlns:a16="http://schemas.microsoft.com/office/drawing/2014/main" id="{A295E88A-CD08-EFE6-7C68-99D67C9226FA}"/>
              </a:ext>
            </a:extLst>
          </p:cNvPr>
          <p:cNvSpPr>
            <a:spLocks noGrp="1"/>
          </p:cNvSpPr>
          <p:nvPr>
            <p:ph type="body" sz="quarter" idx="13"/>
          </p:nvPr>
        </p:nvSpPr>
        <p:spPr/>
        <p:txBody>
          <a:bodyPr/>
          <a:lstStyle/>
          <a:p>
            <a:r>
              <a:rPr lang="en-GB" dirty="0"/>
              <a:t>PBoC remains in full control</a:t>
            </a:r>
          </a:p>
        </p:txBody>
      </p:sp>
      <p:sp>
        <p:nvSpPr>
          <p:cNvPr id="3" name="Title 2">
            <a:extLst>
              <a:ext uri="{FF2B5EF4-FFF2-40B4-BE49-F238E27FC236}">
                <a16:creationId xmlns:a16="http://schemas.microsoft.com/office/drawing/2014/main" id="{8DCC1F66-618A-7DA2-868A-5A9FE0DBA01F}"/>
              </a:ext>
            </a:extLst>
          </p:cNvPr>
          <p:cNvSpPr>
            <a:spLocks noGrp="1"/>
          </p:cNvSpPr>
          <p:nvPr>
            <p:ph type="title"/>
          </p:nvPr>
        </p:nvSpPr>
        <p:spPr>
          <a:xfrm>
            <a:off x="979199" y="675601"/>
            <a:ext cx="6638781" cy="332399"/>
          </a:xfrm>
        </p:spPr>
        <p:txBody>
          <a:bodyPr/>
          <a:lstStyle/>
          <a:p>
            <a:r>
              <a:rPr lang="en-GB" dirty="0"/>
              <a:t>PBoC and old central bank model </a:t>
            </a:r>
          </a:p>
        </p:txBody>
      </p:sp>
      <p:pic>
        <p:nvPicPr>
          <p:cNvPr id="8" name="Content Placeholder 7">
            <a:extLst>
              <a:ext uri="{FF2B5EF4-FFF2-40B4-BE49-F238E27FC236}">
                <a16:creationId xmlns:a16="http://schemas.microsoft.com/office/drawing/2014/main" id="{9D78C7C1-C1A4-5B4F-FEBD-006000C63A01}"/>
              </a:ext>
            </a:extLst>
          </p:cNvPr>
          <p:cNvPicPr>
            <a:picLocks noGrp="1" noChangeAspect="1"/>
          </p:cNvPicPr>
          <p:nvPr>
            <p:ph sz="quarter" idx="14"/>
          </p:nvPr>
        </p:nvPicPr>
        <p:blipFill>
          <a:blip r:embed="rId2"/>
          <a:stretch>
            <a:fillRect/>
          </a:stretch>
        </p:blipFill>
        <p:spPr>
          <a:xfrm>
            <a:off x="977900" y="1697099"/>
            <a:ext cx="8147050" cy="4322701"/>
          </a:xfrm>
          <a:prstGeom prst="rect">
            <a:avLst/>
          </a:prstGeom>
        </p:spPr>
      </p:pic>
      <p:sp>
        <p:nvSpPr>
          <p:cNvPr id="10" name="TextBox 9">
            <a:extLst>
              <a:ext uri="{FF2B5EF4-FFF2-40B4-BE49-F238E27FC236}">
                <a16:creationId xmlns:a16="http://schemas.microsoft.com/office/drawing/2014/main" id="{431B69D4-A18F-EA43-17D3-DE4CE55622A3}"/>
              </a:ext>
            </a:extLst>
          </p:cNvPr>
          <p:cNvSpPr txBox="1"/>
          <p:nvPr/>
        </p:nvSpPr>
        <p:spPr>
          <a:xfrm>
            <a:off x="6988196" y="1551861"/>
            <a:ext cx="2513086" cy="1615252"/>
          </a:xfrm>
          <a:prstGeom prst="rect">
            <a:avLst/>
          </a:prstGeom>
          <a:noFill/>
          <a:ln w="57150">
            <a:solidFill>
              <a:schemeClr val="tx2"/>
            </a:solidFill>
          </a:ln>
        </p:spPr>
        <p:txBody>
          <a:bodyPr wrap="square" rtlCol="0">
            <a:spAutoFit/>
          </a:bodyPr>
          <a:lstStyle/>
          <a:p>
            <a:endParaRPr lang="en-GB" sz="1000" dirty="0"/>
          </a:p>
        </p:txBody>
      </p:sp>
    </p:spTree>
    <p:extLst>
      <p:ext uri="{BB962C8B-B14F-4D97-AF65-F5344CB8AC3E}">
        <p14:creationId xmlns:p14="http://schemas.microsoft.com/office/powerpoint/2010/main" val="2407010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EAA41-84E2-447A-9E14-52E3B4E93C09}"/>
              </a:ext>
            </a:extLst>
          </p:cNvPr>
          <p:cNvSpPr>
            <a:spLocks noGrp="1"/>
          </p:cNvSpPr>
          <p:nvPr>
            <p:ph type="title"/>
          </p:nvPr>
        </p:nvSpPr>
        <p:spPr/>
        <p:txBody>
          <a:bodyPr/>
          <a:lstStyle/>
          <a:p>
            <a:r>
              <a:rPr lang="en-GB" dirty="0"/>
              <a:t>Market Overview </a:t>
            </a:r>
          </a:p>
        </p:txBody>
      </p:sp>
    </p:spTree>
    <p:extLst>
      <p:ext uri="{BB962C8B-B14F-4D97-AF65-F5344CB8AC3E}">
        <p14:creationId xmlns:p14="http://schemas.microsoft.com/office/powerpoint/2010/main" val="20609738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C494F5-5AC1-15D3-470A-2B591D810A42}"/>
              </a:ext>
            </a:extLst>
          </p:cNvPr>
          <p:cNvSpPr>
            <a:spLocks noGrp="1"/>
          </p:cNvSpPr>
          <p:nvPr>
            <p:ph type="body" sz="quarter" idx="15"/>
          </p:nvPr>
        </p:nvSpPr>
        <p:spPr>
          <a:xfrm>
            <a:off x="977900" y="6096000"/>
            <a:ext cx="8147050" cy="415498"/>
          </a:xfrm>
        </p:spPr>
        <p:txBody>
          <a:bodyPr/>
          <a:lstStyle/>
          <a:p>
            <a:r>
              <a:rPr lang="en-GB" dirty="0"/>
              <a:t>Source: Bloomberg LLP, CAIM, , October 2025</a:t>
            </a:r>
          </a:p>
          <a:p>
            <a:r>
              <a:rPr lang="en-GB" dirty="0"/>
              <a:t>*Bloomberg function ‘OTC China’</a:t>
            </a:r>
          </a:p>
          <a:p>
            <a:endParaRPr lang="en-GB" dirty="0"/>
          </a:p>
        </p:txBody>
      </p:sp>
      <p:sp>
        <p:nvSpPr>
          <p:cNvPr id="4" name="Text Placeholder 3">
            <a:extLst>
              <a:ext uri="{FF2B5EF4-FFF2-40B4-BE49-F238E27FC236}">
                <a16:creationId xmlns:a16="http://schemas.microsoft.com/office/drawing/2014/main" id="{1F42DB02-80FA-A11D-A1E5-D6341EB716E2}"/>
              </a:ext>
            </a:extLst>
          </p:cNvPr>
          <p:cNvSpPr>
            <a:spLocks noGrp="1"/>
          </p:cNvSpPr>
          <p:nvPr>
            <p:ph type="body" sz="quarter" idx="16"/>
          </p:nvPr>
        </p:nvSpPr>
        <p:spPr/>
        <p:txBody>
          <a:bodyPr/>
          <a:lstStyle/>
          <a:p>
            <a:endParaRPr lang="en-GB"/>
          </a:p>
        </p:txBody>
      </p:sp>
      <p:sp>
        <p:nvSpPr>
          <p:cNvPr id="5" name="Text Placeholder 4">
            <a:extLst>
              <a:ext uri="{FF2B5EF4-FFF2-40B4-BE49-F238E27FC236}">
                <a16:creationId xmlns:a16="http://schemas.microsoft.com/office/drawing/2014/main" id="{F88C23B9-120D-FB73-17BC-7A58C97445EB}"/>
              </a:ext>
            </a:extLst>
          </p:cNvPr>
          <p:cNvSpPr>
            <a:spLocks noGrp="1"/>
          </p:cNvSpPr>
          <p:nvPr>
            <p:ph type="body" sz="quarter" idx="13"/>
          </p:nvPr>
        </p:nvSpPr>
        <p:spPr/>
        <p:txBody>
          <a:bodyPr/>
          <a:lstStyle/>
          <a:p>
            <a:r>
              <a:rPr lang="en-GB" dirty="0"/>
              <a:t>A journey to a ‘free market’ model</a:t>
            </a:r>
          </a:p>
        </p:txBody>
      </p:sp>
      <p:sp>
        <p:nvSpPr>
          <p:cNvPr id="6" name="Title 5">
            <a:extLst>
              <a:ext uri="{FF2B5EF4-FFF2-40B4-BE49-F238E27FC236}">
                <a16:creationId xmlns:a16="http://schemas.microsoft.com/office/drawing/2014/main" id="{CA748361-23C7-B1BA-A756-C11EC1BC0B06}"/>
              </a:ext>
            </a:extLst>
          </p:cNvPr>
          <p:cNvSpPr>
            <a:spLocks noGrp="1"/>
          </p:cNvSpPr>
          <p:nvPr>
            <p:ph type="title"/>
          </p:nvPr>
        </p:nvSpPr>
        <p:spPr>
          <a:xfrm>
            <a:off x="979200" y="675601"/>
            <a:ext cx="6316950" cy="332399"/>
          </a:xfrm>
        </p:spPr>
        <p:txBody>
          <a:bodyPr/>
          <a:lstStyle/>
          <a:p>
            <a:r>
              <a:rPr lang="en-GB" dirty="0"/>
              <a:t>Chinese sophisticated ‘Hybrid’</a:t>
            </a:r>
          </a:p>
        </p:txBody>
      </p:sp>
      <p:pic>
        <p:nvPicPr>
          <p:cNvPr id="9" name="Content Placeholder 8">
            <a:extLst>
              <a:ext uri="{FF2B5EF4-FFF2-40B4-BE49-F238E27FC236}">
                <a16:creationId xmlns:a16="http://schemas.microsoft.com/office/drawing/2014/main" id="{73DDDD8F-E924-A1DD-68C7-998DBBB636AF}"/>
              </a:ext>
            </a:extLst>
          </p:cNvPr>
          <p:cNvPicPr>
            <a:picLocks noGrp="1" noChangeAspect="1"/>
          </p:cNvPicPr>
          <p:nvPr>
            <p:ph sz="quarter" idx="14"/>
          </p:nvPr>
        </p:nvPicPr>
        <p:blipFill>
          <a:blip r:embed="rId2"/>
          <a:stretch>
            <a:fillRect/>
          </a:stretch>
        </p:blipFill>
        <p:spPr>
          <a:xfrm>
            <a:off x="977900" y="1714500"/>
            <a:ext cx="8147050" cy="4305300"/>
          </a:xfrm>
          <a:prstGeom prst="rect">
            <a:avLst/>
          </a:prstGeom>
        </p:spPr>
      </p:pic>
    </p:spTree>
    <p:extLst>
      <p:ext uri="{BB962C8B-B14F-4D97-AF65-F5344CB8AC3E}">
        <p14:creationId xmlns:p14="http://schemas.microsoft.com/office/powerpoint/2010/main" val="24399791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EAD0E-ED3C-7517-00B7-232D1A5BE9C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6FC3044-DAD8-949F-5E20-D0B8E30B408E}"/>
              </a:ext>
            </a:extLst>
          </p:cNvPr>
          <p:cNvSpPr>
            <a:spLocks noGrp="1"/>
          </p:cNvSpPr>
          <p:nvPr>
            <p:ph type="body" sz="quarter" idx="15"/>
          </p:nvPr>
        </p:nvSpPr>
        <p:spPr>
          <a:xfrm>
            <a:off x="977900" y="6096000"/>
            <a:ext cx="8147050" cy="415498"/>
          </a:xfrm>
        </p:spPr>
        <p:txBody>
          <a:bodyPr/>
          <a:lstStyle/>
          <a:p>
            <a:r>
              <a:rPr lang="en-GB" dirty="0"/>
              <a:t>Source: Bloomberg LLP, CAIM, , October 2025</a:t>
            </a:r>
          </a:p>
          <a:p>
            <a:r>
              <a:rPr lang="en-GB" dirty="0"/>
              <a:t>*Bloomberg function ‘BTMM China’</a:t>
            </a:r>
          </a:p>
          <a:p>
            <a:endParaRPr lang="en-GB" dirty="0"/>
          </a:p>
        </p:txBody>
      </p:sp>
      <p:sp>
        <p:nvSpPr>
          <p:cNvPr id="4" name="Text Placeholder 3">
            <a:extLst>
              <a:ext uri="{FF2B5EF4-FFF2-40B4-BE49-F238E27FC236}">
                <a16:creationId xmlns:a16="http://schemas.microsoft.com/office/drawing/2014/main" id="{A4F4DDF6-BFA1-F53E-B914-8E8DB1CDB3A8}"/>
              </a:ext>
            </a:extLst>
          </p:cNvPr>
          <p:cNvSpPr>
            <a:spLocks noGrp="1"/>
          </p:cNvSpPr>
          <p:nvPr>
            <p:ph type="body" sz="quarter" idx="16"/>
          </p:nvPr>
        </p:nvSpPr>
        <p:spPr/>
        <p:txBody>
          <a:bodyPr/>
          <a:lstStyle/>
          <a:p>
            <a:endParaRPr lang="en-GB"/>
          </a:p>
        </p:txBody>
      </p:sp>
      <p:sp>
        <p:nvSpPr>
          <p:cNvPr id="5" name="Text Placeholder 4">
            <a:extLst>
              <a:ext uri="{FF2B5EF4-FFF2-40B4-BE49-F238E27FC236}">
                <a16:creationId xmlns:a16="http://schemas.microsoft.com/office/drawing/2014/main" id="{444772F7-0FF9-B1E5-3EB0-C6E428D99262}"/>
              </a:ext>
            </a:extLst>
          </p:cNvPr>
          <p:cNvSpPr>
            <a:spLocks noGrp="1"/>
          </p:cNvSpPr>
          <p:nvPr>
            <p:ph type="body" sz="quarter" idx="13"/>
          </p:nvPr>
        </p:nvSpPr>
        <p:spPr/>
        <p:txBody>
          <a:bodyPr/>
          <a:lstStyle/>
          <a:p>
            <a:r>
              <a:rPr lang="en-GB" dirty="0"/>
              <a:t>A journey into a developed market format</a:t>
            </a:r>
          </a:p>
        </p:txBody>
      </p:sp>
      <p:sp>
        <p:nvSpPr>
          <p:cNvPr id="6" name="Title 5">
            <a:extLst>
              <a:ext uri="{FF2B5EF4-FFF2-40B4-BE49-F238E27FC236}">
                <a16:creationId xmlns:a16="http://schemas.microsoft.com/office/drawing/2014/main" id="{F24C3828-52D5-068A-DDC7-C6D0778AFA1E}"/>
              </a:ext>
            </a:extLst>
          </p:cNvPr>
          <p:cNvSpPr>
            <a:spLocks noGrp="1"/>
          </p:cNvSpPr>
          <p:nvPr>
            <p:ph type="title"/>
          </p:nvPr>
        </p:nvSpPr>
        <p:spPr>
          <a:xfrm>
            <a:off x="979200" y="343203"/>
            <a:ext cx="6316950" cy="664797"/>
          </a:xfrm>
        </p:spPr>
        <p:txBody>
          <a:bodyPr/>
          <a:lstStyle/>
          <a:p>
            <a:r>
              <a:rPr lang="en-GB" dirty="0"/>
              <a:t>The second largest fixed income market</a:t>
            </a:r>
          </a:p>
        </p:txBody>
      </p:sp>
      <p:pic>
        <p:nvPicPr>
          <p:cNvPr id="10" name="Content Placeholder 9" descr="A screenshot of a computer screen&#10;&#10;AI-generated content may be incorrect.">
            <a:extLst>
              <a:ext uri="{FF2B5EF4-FFF2-40B4-BE49-F238E27FC236}">
                <a16:creationId xmlns:a16="http://schemas.microsoft.com/office/drawing/2014/main" id="{5DE68B0D-3D46-1DE2-F0F2-C986D58B4238}"/>
              </a:ext>
            </a:extLst>
          </p:cNvPr>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56935" y="1714499"/>
            <a:ext cx="7904686" cy="4316907"/>
          </a:xfrm>
        </p:spPr>
      </p:pic>
    </p:spTree>
    <p:extLst>
      <p:ext uri="{BB962C8B-B14F-4D97-AF65-F5344CB8AC3E}">
        <p14:creationId xmlns:p14="http://schemas.microsoft.com/office/powerpoint/2010/main" val="22568281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832C75-8CE9-DF71-24ED-E6E88C0FD351}"/>
              </a:ext>
            </a:extLst>
          </p:cNvPr>
          <p:cNvSpPr>
            <a:spLocks noGrp="1"/>
          </p:cNvSpPr>
          <p:nvPr>
            <p:ph type="body" sz="quarter" idx="19"/>
          </p:nvPr>
        </p:nvSpPr>
        <p:spPr/>
        <p:txBody>
          <a:bodyPr/>
          <a:lstStyle/>
          <a:p>
            <a:endParaRPr lang="en-GB"/>
          </a:p>
        </p:txBody>
      </p:sp>
      <p:pic>
        <p:nvPicPr>
          <p:cNvPr id="11" name="Content Placeholder 10">
            <a:extLst>
              <a:ext uri="{FF2B5EF4-FFF2-40B4-BE49-F238E27FC236}">
                <a16:creationId xmlns:a16="http://schemas.microsoft.com/office/drawing/2014/main" id="{4D476F24-9E8D-389C-A800-DBA81401DB3E}"/>
              </a:ext>
            </a:extLst>
          </p:cNvPr>
          <p:cNvPicPr>
            <a:picLocks noGrp="1" noChangeAspect="1"/>
          </p:cNvPicPr>
          <p:nvPr>
            <p:ph sz="quarter" idx="18"/>
          </p:nvPr>
        </p:nvPicPr>
        <p:blipFill>
          <a:blip r:embed="rId2"/>
          <a:stretch>
            <a:fillRect/>
          </a:stretch>
        </p:blipFill>
        <p:spPr>
          <a:xfrm>
            <a:off x="977900" y="1835600"/>
            <a:ext cx="3990975" cy="4256868"/>
          </a:xfrm>
          <a:prstGeom prst="rect">
            <a:avLst/>
          </a:prstGeom>
        </p:spPr>
      </p:pic>
      <p:sp>
        <p:nvSpPr>
          <p:cNvPr id="5" name="Text Placeholder 4">
            <a:extLst>
              <a:ext uri="{FF2B5EF4-FFF2-40B4-BE49-F238E27FC236}">
                <a16:creationId xmlns:a16="http://schemas.microsoft.com/office/drawing/2014/main" id="{130D6D96-8ABB-C7FA-A9B9-C70A7BFE1CA7}"/>
              </a:ext>
            </a:extLst>
          </p:cNvPr>
          <p:cNvSpPr>
            <a:spLocks noGrp="1"/>
          </p:cNvSpPr>
          <p:nvPr>
            <p:ph type="body" sz="quarter" idx="15"/>
          </p:nvPr>
        </p:nvSpPr>
        <p:spPr/>
        <p:txBody>
          <a:bodyPr/>
          <a:lstStyle/>
          <a:p>
            <a:r>
              <a:rPr lang="en-GB" dirty="0"/>
              <a:t>Source; Fitch, August 2024</a:t>
            </a:r>
          </a:p>
        </p:txBody>
      </p:sp>
      <p:sp>
        <p:nvSpPr>
          <p:cNvPr id="8" name="Text Placeholder 7">
            <a:extLst>
              <a:ext uri="{FF2B5EF4-FFF2-40B4-BE49-F238E27FC236}">
                <a16:creationId xmlns:a16="http://schemas.microsoft.com/office/drawing/2014/main" id="{50955FD1-9555-0613-E80E-C1EE10E38D61}"/>
              </a:ext>
            </a:extLst>
          </p:cNvPr>
          <p:cNvSpPr>
            <a:spLocks noGrp="1"/>
          </p:cNvSpPr>
          <p:nvPr>
            <p:ph type="body" sz="quarter" idx="13"/>
          </p:nvPr>
        </p:nvSpPr>
        <p:spPr/>
        <p:txBody>
          <a:bodyPr/>
          <a:lstStyle/>
          <a:p>
            <a:r>
              <a:rPr lang="en-GB" dirty="0"/>
              <a:t>The Sovereign allocation is twice that of the corporate allocation</a:t>
            </a:r>
          </a:p>
        </p:txBody>
      </p:sp>
      <p:sp>
        <p:nvSpPr>
          <p:cNvPr id="9" name="Title 8">
            <a:extLst>
              <a:ext uri="{FF2B5EF4-FFF2-40B4-BE49-F238E27FC236}">
                <a16:creationId xmlns:a16="http://schemas.microsoft.com/office/drawing/2014/main" id="{FE701A6D-6962-B1FD-1193-6BB24A8D6FDE}"/>
              </a:ext>
            </a:extLst>
          </p:cNvPr>
          <p:cNvSpPr>
            <a:spLocks noGrp="1"/>
          </p:cNvSpPr>
          <p:nvPr>
            <p:ph type="title"/>
          </p:nvPr>
        </p:nvSpPr>
        <p:spPr/>
        <p:txBody>
          <a:bodyPr/>
          <a:lstStyle/>
          <a:p>
            <a:r>
              <a:rPr lang="en-GB" dirty="0"/>
              <a:t>Global Fixed Income market</a:t>
            </a:r>
          </a:p>
        </p:txBody>
      </p:sp>
      <p:pic>
        <p:nvPicPr>
          <p:cNvPr id="12" name="Content Placeholder 11">
            <a:extLst>
              <a:ext uri="{FF2B5EF4-FFF2-40B4-BE49-F238E27FC236}">
                <a16:creationId xmlns:a16="http://schemas.microsoft.com/office/drawing/2014/main" id="{71FFCCC2-7EE2-4447-653E-9619ED71D30F}"/>
              </a:ext>
            </a:extLst>
          </p:cNvPr>
          <p:cNvPicPr>
            <a:picLocks noChangeAspect="1"/>
          </p:cNvPicPr>
          <p:nvPr/>
        </p:nvPicPr>
        <p:blipFill>
          <a:blip r:embed="rId3"/>
          <a:stretch>
            <a:fillRect/>
          </a:stretch>
        </p:blipFill>
        <p:spPr>
          <a:xfrm>
            <a:off x="5133975" y="1835600"/>
            <a:ext cx="4056074" cy="4256868"/>
          </a:xfrm>
          <a:prstGeom prst="rect">
            <a:avLst/>
          </a:prstGeom>
          <a:noFill/>
        </p:spPr>
      </p:pic>
    </p:spTree>
    <p:extLst>
      <p:ext uri="{BB962C8B-B14F-4D97-AF65-F5344CB8AC3E}">
        <p14:creationId xmlns:p14="http://schemas.microsoft.com/office/powerpoint/2010/main" val="38195416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83452F-CF18-424D-9001-EF2C8F7028C1}"/>
              </a:ext>
            </a:extLst>
          </p:cNvPr>
          <p:cNvSpPr>
            <a:spLocks noGrp="1"/>
          </p:cNvSpPr>
          <p:nvPr>
            <p:ph type="body" sz="quarter" idx="15"/>
          </p:nvPr>
        </p:nvSpPr>
        <p:spPr>
          <a:xfrm>
            <a:off x="977900" y="6096000"/>
            <a:ext cx="8147050" cy="138499"/>
          </a:xfrm>
        </p:spPr>
        <p:txBody>
          <a:bodyPr/>
          <a:lstStyle/>
          <a:p>
            <a:r>
              <a:rPr lang="en-GB" dirty="0"/>
              <a:t>Source Bloomberg LLP, PBOC, September 2025</a:t>
            </a:r>
          </a:p>
        </p:txBody>
      </p:sp>
      <p:sp>
        <p:nvSpPr>
          <p:cNvPr id="4" name="Text Placeholder 3">
            <a:extLst>
              <a:ext uri="{FF2B5EF4-FFF2-40B4-BE49-F238E27FC236}">
                <a16:creationId xmlns:a16="http://schemas.microsoft.com/office/drawing/2014/main" id="{FEE62342-BE0F-4C06-A5C4-0E8F2D788B6B}"/>
              </a:ext>
            </a:extLst>
          </p:cNvPr>
          <p:cNvSpPr>
            <a:spLocks noGrp="1"/>
          </p:cNvSpPr>
          <p:nvPr>
            <p:ph type="body" sz="quarter" idx="16"/>
          </p:nvPr>
        </p:nvSpPr>
        <p:spPr/>
        <p:txBody>
          <a:bodyPr/>
          <a:lstStyle/>
          <a:p>
            <a:endParaRPr lang="en-GB"/>
          </a:p>
        </p:txBody>
      </p:sp>
      <p:sp>
        <p:nvSpPr>
          <p:cNvPr id="5" name="Text Placeholder 4">
            <a:extLst>
              <a:ext uri="{FF2B5EF4-FFF2-40B4-BE49-F238E27FC236}">
                <a16:creationId xmlns:a16="http://schemas.microsoft.com/office/drawing/2014/main" id="{E6FA7257-FDFF-49EA-A9A4-04415F97B379}"/>
              </a:ext>
            </a:extLst>
          </p:cNvPr>
          <p:cNvSpPr>
            <a:spLocks noGrp="1"/>
          </p:cNvSpPr>
          <p:nvPr>
            <p:ph type="body" sz="quarter" idx="13"/>
          </p:nvPr>
        </p:nvSpPr>
        <p:spPr/>
        <p:txBody>
          <a:bodyPr/>
          <a:lstStyle/>
          <a:p>
            <a:r>
              <a:rPr lang="en-GB" dirty="0"/>
              <a:t>China Domestic Assets held by Overseas Entities </a:t>
            </a:r>
          </a:p>
        </p:txBody>
      </p:sp>
      <p:sp>
        <p:nvSpPr>
          <p:cNvPr id="6" name="Title 5">
            <a:extLst>
              <a:ext uri="{FF2B5EF4-FFF2-40B4-BE49-F238E27FC236}">
                <a16:creationId xmlns:a16="http://schemas.microsoft.com/office/drawing/2014/main" id="{0B4B023D-1E06-4B3C-8804-1B6416B062FC}"/>
              </a:ext>
            </a:extLst>
          </p:cNvPr>
          <p:cNvSpPr>
            <a:spLocks noGrp="1"/>
          </p:cNvSpPr>
          <p:nvPr>
            <p:ph type="title"/>
          </p:nvPr>
        </p:nvSpPr>
        <p:spPr/>
        <p:txBody>
          <a:bodyPr/>
          <a:lstStyle/>
          <a:p>
            <a:r>
              <a:rPr lang="en-GB" dirty="0"/>
              <a:t>China – too big to ignore</a:t>
            </a:r>
          </a:p>
        </p:txBody>
      </p:sp>
      <p:pic>
        <p:nvPicPr>
          <p:cNvPr id="9" name="Content Placeholder 8" descr="A graph of different colored lines&#10;&#10;AI-generated content may be incorrect.">
            <a:extLst>
              <a:ext uri="{FF2B5EF4-FFF2-40B4-BE49-F238E27FC236}">
                <a16:creationId xmlns:a16="http://schemas.microsoft.com/office/drawing/2014/main" id="{ADFB2A7E-3E82-7392-D6C1-261A8309B2B7}"/>
              </a:ext>
            </a:extLst>
          </p:cNvPr>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977900" y="1628964"/>
            <a:ext cx="8147050" cy="4372163"/>
          </a:xfrm>
        </p:spPr>
      </p:pic>
    </p:spTree>
    <p:extLst>
      <p:ext uri="{BB962C8B-B14F-4D97-AF65-F5344CB8AC3E}">
        <p14:creationId xmlns:p14="http://schemas.microsoft.com/office/powerpoint/2010/main" val="426104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13D7558C-9822-C50B-9856-BD9C81DA6243}"/>
              </a:ext>
            </a:extLst>
          </p:cNvPr>
          <p:cNvSpPr>
            <a:spLocks noGrp="1"/>
          </p:cNvSpPr>
          <p:nvPr>
            <p:ph type="body" sz="quarter" idx="19"/>
          </p:nvPr>
        </p:nvSpPr>
        <p:spPr/>
        <p:txBody>
          <a:bodyPr/>
          <a:lstStyle/>
          <a:p>
            <a:endParaRPr lang="en-GB"/>
          </a:p>
        </p:txBody>
      </p:sp>
      <p:pic>
        <p:nvPicPr>
          <p:cNvPr id="14" name="Content Placeholder 13">
            <a:extLst>
              <a:ext uri="{FF2B5EF4-FFF2-40B4-BE49-F238E27FC236}">
                <a16:creationId xmlns:a16="http://schemas.microsoft.com/office/drawing/2014/main" id="{FE039132-0D71-9F0A-F3F4-A3108EE0A6E9}"/>
              </a:ext>
            </a:extLst>
          </p:cNvPr>
          <p:cNvPicPr>
            <a:picLocks noGrp="1" noChangeAspect="1"/>
          </p:cNvPicPr>
          <p:nvPr>
            <p:ph sz="quarter" idx="18"/>
          </p:nvPr>
        </p:nvPicPr>
        <p:blipFill>
          <a:blip r:embed="rId2"/>
          <a:stretch>
            <a:fillRect/>
          </a:stretch>
        </p:blipFill>
        <p:spPr>
          <a:xfrm>
            <a:off x="5157788" y="1947672"/>
            <a:ext cx="3990975" cy="4076699"/>
          </a:xfrm>
          <a:prstGeom prst="rect">
            <a:avLst/>
          </a:prstGeom>
        </p:spPr>
      </p:pic>
      <p:sp>
        <p:nvSpPr>
          <p:cNvPr id="7" name="Text Placeholder 6">
            <a:extLst>
              <a:ext uri="{FF2B5EF4-FFF2-40B4-BE49-F238E27FC236}">
                <a16:creationId xmlns:a16="http://schemas.microsoft.com/office/drawing/2014/main" id="{4488E811-06AE-D25F-D094-3A2D72D5F0CE}"/>
              </a:ext>
            </a:extLst>
          </p:cNvPr>
          <p:cNvSpPr>
            <a:spLocks noGrp="1"/>
          </p:cNvSpPr>
          <p:nvPr>
            <p:ph type="body" sz="quarter" idx="17"/>
          </p:nvPr>
        </p:nvSpPr>
        <p:spPr/>
        <p:txBody>
          <a:bodyPr/>
          <a:lstStyle/>
          <a:p>
            <a:endParaRPr lang="en-GB"/>
          </a:p>
        </p:txBody>
      </p:sp>
      <p:sp>
        <p:nvSpPr>
          <p:cNvPr id="3" name="Text Placeholder 2">
            <a:extLst>
              <a:ext uri="{FF2B5EF4-FFF2-40B4-BE49-F238E27FC236}">
                <a16:creationId xmlns:a16="http://schemas.microsoft.com/office/drawing/2014/main" id="{BDAF21ED-8807-6F44-6316-51E1341AAC3E}"/>
              </a:ext>
            </a:extLst>
          </p:cNvPr>
          <p:cNvSpPr>
            <a:spLocks noGrp="1"/>
          </p:cNvSpPr>
          <p:nvPr>
            <p:ph type="body" sz="quarter" idx="15"/>
          </p:nvPr>
        </p:nvSpPr>
        <p:spPr>
          <a:xfrm>
            <a:off x="977901" y="6096000"/>
            <a:ext cx="3975100" cy="276999"/>
          </a:xfrm>
        </p:spPr>
        <p:txBody>
          <a:bodyPr/>
          <a:lstStyle/>
          <a:p>
            <a:r>
              <a:rPr lang="en-GB" dirty="0"/>
              <a:t>Source: Bloomberg LLP, CAIM, , October 2025</a:t>
            </a:r>
          </a:p>
          <a:p>
            <a:r>
              <a:rPr lang="en-GB" dirty="0"/>
              <a:t>*Bloomberg function ‘GC ‘ ‘DDIS’ </a:t>
            </a:r>
          </a:p>
        </p:txBody>
      </p:sp>
      <p:sp>
        <p:nvSpPr>
          <p:cNvPr id="4" name="Text Placeholder 3">
            <a:extLst>
              <a:ext uri="{FF2B5EF4-FFF2-40B4-BE49-F238E27FC236}">
                <a16:creationId xmlns:a16="http://schemas.microsoft.com/office/drawing/2014/main" id="{8361C363-18F4-DFE8-744E-5A3C4503755A}"/>
              </a:ext>
            </a:extLst>
          </p:cNvPr>
          <p:cNvSpPr>
            <a:spLocks noGrp="1"/>
          </p:cNvSpPr>
          <p:nvPr>
            <p:ph type="body" sz="quarter" idx="16"/>
          </p:nvPr>
        </p:nvSpPr>
        <p:spPr/>
        <p:txBody>
          <a:bodyPr/>
          <a:lstStyle/>
          <a:p>
            <a:r>
              <a:rPr lang="en-GB" dirty="0"/>
              <a:t>There are three Policy Banks. China Development Bank is the largest issuer = the benchmark</a:t>
            </a:r>
          </a:p>
        </p:txBody>
      </p:sp>
      <p:sp>
        <p:nvSpPr>
          <p:cNvPr id="5" name="Text Placeholder 4">
            <a:extLst>
              <a:ext uri="{FF2B5EF4-FFF2-40B4-BE49-F238E27FC236}">
                <a16:creationId xmlns:a16="http://schemas.microsoft.com/office/drawing/2014/main" id="{1EB27F4F-2BCA-D95A-4A2F-3126B2A59087}"/>
              </a:ext>
            </a:extLst>
          </p:cNvPr>
          <p:cNvSpPr>
            <a:spLocks noGrp="1"/>
          </p:cNvSpPr>
          <p:nvPr>
            <p:ph type="body" sz="quarter" idx="13"/>
          </p:nvPr>
        </p:nvSpPr>
        <p:spPr/>
        <p:txBody>
          <a:bodyPr/>
          <a:lstStyle/>
          <a:p>
            <a:r>
              <a:rPr lang="en-GB" dirty="0"/>
              <a:t>Policy Banks bonds trading volumes often exceed CGBs volumes.</a:t>
            </a:r>
          </a:p>
        </p:txBody>
      </p:sp>
      <p:sp>
        <p:nvSpPr>
          <p:cNvPr id="6" name="Title 5">
            <a:extLst>
              <a:ext uri="{FF2B5EF4-FFF2-40B4-BE49-F238E27FC236}">
                <a16:creationId xmlns:a16="http://schemas.microsoft.com/office/drawing/2014/main" id="{F7C83D13-A21B-AFC5-15FA-CEF5AC0BBA77}"/>
              </a:ext>
            </a:extLst>
          </p:cNvPr>
          <p:cNvSpPr>
            <a:spLocks noGrp="1"/>
          </p:cNvSpPr>
          <p:nvPr>
            <p:ph type="title"/>
          </p:nvPr>
        </p:nvSpPr>
        <p:spPr/>
        <p:txBody>
          <a:bodyPr/>
          <a:lstStyle/>
          <a:p>
            <a:r>
              <a:rPr lang="en-GB" dirty="0"/>
              <a:t>Onshore market</a:t>
            </a:r>
          </a:p>
        </p:txBody>
      </p:sp>
      <p:pic>
        <p:nvPicPr>
          <p:cNvPr id="13" name="Content Placeholder 12">
            <a:extLst>
              <a:ext uri="{FF2B5EF4-FFF2-40B4-BE49-F238E27FC236}">
                <a16:creationId xmlns:a16="http://schemas.microsoft.com/office/drawing/2014/main" id="{749EEB5A-B7DD-D98F-7997-55094D74742E}"/>
              </a:ext>
            </a:extLst>
          </p:cNvPr>
          <p:cNvPicPr>
            <a:picLocks noGrp="1" noChangeAspect="1"/>
          </p:cNvPicPr>
          <p:nvPr>
            <p:ph sz="quarter" idx="14"/>
          </p:nvPr>
        </p:nvPicPr>
        <p:blipFill>
          <a:blip r:embed="rId3"/>
          <a:stretch>
            <a:fillRect/>
          </a:stretch>
        </p:blipFill>
        <p:spPr>
          <a:xfrm>
            <a:off x="977900" y="1947672"/>
            <a:ext cx="3990975" cy="4076699"/>
          </a:xfrm>
          <a:prstGeom prst="rect">
            <a:avLst/>
          </a:prstGeom>
        </p:spPr>
      </p:pic>
    </p:spTree>
    <p:extLst>
      <p:ext uri="{BB962C8B-B14F-4D97-AF65-F5344CB8AC3E}">
        <p14:creationId xmlns:p14="http://schemas.microsoft.com/office/powerpoint/2010/main" val="418517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655BF067-1656-247B-EAE0-52BCB3591A5F}"/>
              </a:ext>
            </a:extLst>
          </p:cNvPr>
          <p:cNvSpPr>
            <a:spLocks noGrp="1"/>
          </p:cNvSpPr>
          <p:nvPr>
            <p:ph type="body" sz="quarter" idx="19"/>
          </p:nvPr>
        </p:nvSpPr>
        <p:spPr/>
        <p:txBody>
          <a:bodyPr/>
          <a:lstStyle/>
          <a:p>
            <a:endParaRPr lang="en-GB"/>
          </a:p>
        </p:txBody>
      </p:sp>
      <p:pic>
        <p:nvPicPr>
          <p:cNvPr id="4" name="Content Placeholder 3">
            <a:extLst>
              <a:ext uri="{FF2B5EF4-FFF2-40B4-BE49-F238E27FC236}">
                <a16:creationId xmlns:a16="http://schemas.microsoft.com/office/drawing/2014/main" id="{57712F8E-67D6-F8E7-D9B0-1B2DED537144}"/>
              </a:ext>
            </a:extLst>
          </p:cNvPr>
          <p:cNvPicPr>
            <a:picLocks noGrp="1" noChangeAspect="1"/>
          </p:cNvPicPr>
          <p:nvPr>
            <p:ph sz="quarter" idx="18"/>
          </p:nvPr>
        </p:nvPicPr>
        <p:blipFill>
          <a:blip r:embed="rId2"/>
          <a:stretch>
            <a:fillRect/>
          </a:stretch>
        </p:blipFill>
        <p:spPr>
          <a:xfrm>
            <a:off x="5157788" y="1947671"/>
            <a:ext cx="3990975" cy="4076699"/>
          </a:xfrm>
          <a:prstGeom prst="rect">
            <a:avLst/>
          </a:prstGeom>
        </p:spPr>
      </p:pic>
      <p:pic>
        <p:nvPicPr>
          <p:cNvPr id="13" name="Content Placeholder 12">
            <a:extLst>
              <a:ext uri="{FF2B5EF4-FFF2-40B4-BE49-F238E27FC236}">
                <a16:creationId xmlns:a16="http://schemas.microsoft.com/office/drawing/2014/main" id="{CDDA2878-9C4A-5735-CB0C-45F733A45349}"/>
              </a:ext>
            </a:extLst>
          </p:cNvPr>
          <p:cNvPicPr>
            <a:picLocks noGrp="1" noChangeAspect="1"/>
          </p:cNvPicPr>
          <p:nvPr>
            <p:ph sz="quarter" idx="14"/>
          </p:nvPr>
        </p:nvPicPr>
        <p:blipFill>
          <a:blip r:embed="rId3"/>
          <a:stretch>
            <a:fillRect/>
          </a:stretch>
        </p:blipFill>
        <p:spPr>
          <a:xfrm>
            <a:off x="977900" y="1947671"/>
            <a:ext cx="3990975" cy="4076699"/>
          </a:xfrm>
          <a:prstGeom prst="rect">
            <a:avLst/>
          </a:prstGeom>
        </p:spPr>
      </p:pic>
      <p:sp>
        <p:nvSpPr>
          <p:cNvPr id="10" name="Text Placeholder 9">
            <a:extLst>
              <a:ext uri="{FF2B5EF4-FFF2-40B4-BE49-F238E27FC236}">
                <a16:creationId xmlns:a16="http://schemas.microsoft.com/office/drawing/2014/main" id="{5C21496A-7F2E-11EC-981D-6BE1677B9342}"/>
              </a:ext>
            </a:extLst>
          </p:cNvPr>
          <p:cNvSpPr>
            <a:spLocks noGrp="1"/>
          </p:cNvSpPr>
          <p:nvPr>
            <p:ph type="body" sz="quarter" idx="17"/>
          </p:nvPr>
        </p:nvSpPr>
        <p:spPr/>
        <p:txBody>
          <a:bodyPr/>
          <a:lstStyle/>
          <a:p>
            <a:r>
              <a:rPr lang="en-GB" dirty="0"/>
              <a:t>China Development Bank</a:t>
            </a:r>
          </a:p>
        </p:txBody>
      </p:sp>
      <p:sp>
        <p:nvSpPr>
          <p:cNvPr id="8" name="Text Placeholder 7">
            <a:extLst>
              <a:ext uri="{FF2B5EF4-FFF2-40B4-BE49-F238E27FC236}">
                <a16:creationId xmlns:a16="http://schemas.microsoft.com/office/drawing/2014/main" id="{A7DF32DB-0831-6C27-6CB2-C2FFEA3BFAAB}"/>
              </a:ext>
            </a:extLst>
          </p:cNvPr>
          <p:cNvSpPr>
            <a:spLocks noGrp="1"/>
          </p:cNvSpPr>
          <p:nvPr>
            <p:ph type="body" sz="quarter" idx="15"/>
          </p:nvPr>
        </p:nvSpPr>
        <p:spPr>
          <a:xfrm>
            <a:off x="977901" y="6096000"/>
            <a:ext cx="3975100" cy="415498"/>
          </a:xfrm>
        </p:spPr>
        <p:txBody>
          <a:bodyPr/>
          <a:lstStyle/>
          <a:p>
            <a:r>
              <a:rPr lang="en-GB" dirty="0"/>
              <a:t>Source: Bloomberg LLP, CAIM, , October 2025</a:t>
            </a:r>
          </a:p>
          <a:p>
            <a:r>
              <a:rPr lang="en-GB" dirty="0"/>
              <a:t>*Bloomberg function ‘ISIN + DES’ ‘ ISIN + COMB</a:t>
            </a:r>
          </a:p>
          <a:p>
            <a:endParaRPr lang="en-GB" dirty="0"/>
          </a:p>
        </p:txBody>
      </p:sp>
      <p:sp>
        <p:nvSpPr>
          <p:cNvPr id="9" name="Text Placeholder 8">
            <a:extLst>
              <a:ext uri="{FF2B5EF4-FFF2-40B4-BE49-F238E27FC236}">
                <a16:creationId xmlns:a16="http://schemas.microsoft.com/office/drawing/2014/main" id="{10FAF50C-E323-EEE6-B3E6-81AF933EF614}"/>
              </a:ext>
            </a:extLst>
          </p:cNvPr>
          <p:cNvSpPr>
            <a:spLocks noGrp="1"/>
          </p:cNvSpPr>
          <p:nvPr>
            <p:ph type="body" sz="quarter" idx="16"/>
          </p:nvPr>
        </p:nvSpPr>
        <p:spPr/>
        <p:txBody>
          <a:bodyPr/>
          <a:lstStyle/>
          <a:p>
            <a:r>
              <a:rPr lang="en-GB" dirty="0"/>
              <a:t>CGB – the current 10yr ‘on the run’</a:t>
            </a:r>
          </a:p>
        </p:txBody>
      </p:sp>
      <p:sp>
        <p:nvSpPr>
          <p:cNvPr id="5" name="Text Placeholder 4">
            <a:extLst>
              <a:ext uri="{FF2B5EF4-FFF2-40B4-BE49-F238E27FC236}">
                <a16:creationId xmlns:a16="http://schemas.microsoft.com/office/drawing/2014/main" id="{1EB27F4F-2BCA-D95A-4A2F-3126B2A59087}"/>
              </a:ext>
            </a:extLst>
          </p:cNvPr>
          <p:cNvSpPr>
            <a:spLocks noGrp="1"/>
          </p:cNvSpPr>
          <p:nvPr>
            <p:ph type="body" sz="quarter" idx="13"/>
          </p:nvPr>
        </p:nvSpPr>
        <p:spPr/>
        <p:txBody>
          <a:bodyPr/>
          <a:lstStyle/>
          <a:p>
            <a:r>
              <a:rPr lang="en-GB" dirty="0"/>
              <a:t>Dim-Sum offers yield enhancement, but it come at a price…</a:t>
            </a:r>
          </a:p>
        </p:txBody>
      </p:sp>
      <p:sp>
        <p:nvSpPr>
          <p:cNvPr id="6" name="Title 5">
            <a:extLst>
              <a:ext uri="{FF2B5EF4-FFF2-40B4-BE49-F238E27FC236}">
                <a16:creationId xmlns:a16="http://schemas.microsoft.com/office/drawing/2014/main" id="{F7C83D13-A21B-AFC5-15FA-CEF5AC0BBA77}"/>
              </a:ext>
            </a:extLst>
          </p:cNvPr>
          <p:cNvSpPr>
            <a:spLocks noGrp="1"/>
          </p:cNvSpPr>
          <p:nvPr>
            <p:ph type="title"/>
          </p:nvPr>
        </p:nvSpPr>
        <p:spPr/>
        <p:txBody>
          <a:bodyPr/>
          <a:lstStyle/>
          <a:p>
            <a:r>
              <a:rPr lang="en-GB" dirty="0"/>
              <a:t>Onshore vs ‘onshore’ market</a:t>
            </a:r>
          </a:p>
        </p:txBody>
      </p:sp>
    </p:spTree>
    <p:extLst>
      <p:ext uri="{BB962C8B-B14F-4D97-AF65-F5344CB8AC3E}">
        <p14:creationId xmlns:p14="http://schemas.microsoft.com/office/powerpoint/2010/main" val="3712098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7DF32DB-0831-6C27-6CB2-C2FFEA3BFAAB}"/>
              </a:ext>
            </a:extLst>
          </p:cNvPr>
          <p:cNvSpPr>
            <a:spLocks noGrp="1"/>
          </p:cNvSpPr>
          <p:nvPr>
            <p:ph type="body" sz="quarter" idx="15"/>
          </p:nvPr>
        </p:nvSpPr>
        <p:spPr>
          <a:xfrm>
            <a:off x="977900" y="6096000"/>
            <a:ext cx="8147050" cy="276999"/>
          </a:xfrm>
        </p:spPr>
        <p:txBody>
          <a:bodyPr/>
          <a:lstStyle/>
          <a:p>
            <a:r>
              <a:rPr lang="en-GB" dirty="0"/>
              <a:t>Source: Bloomberg LLP, CAIM, , October 2025</a:t>
            </a:r>
          </a:p>
          <a:p>
            <a:r>
              <a:rPr lang="en-GB" dirty="0"/>
              <a:t>*Bloomberg function ‘FIW’</a:t>
            </a:r>
          </a:p>
        </p:txBody>
      </p:sp>
      <p:sp>
        <p:nvSpPr>
          <p:cNvPr id="9" name="Text Placeholder 8">
            <a:extLst>
              <a:ext uri="{FF2B5EF4-FFF2-40B4-BE49-F238E27FC236}">
                <a16:creationId xmlns:a16="http://schemas.microsoft.com/office/drawing/2014/main" id="{10FAF50C-E323-EEE6-B3E6-81AF933EF614}"/>
              </a:ext>
            </a:extLst>
          </p:cNvPr>
          <p:cNvSpPr>
            <a:spLocks noGrp="1"/>
          </p:cNvSpPr>
          <p:nvPr>
            <p:ph type="body" sz="quarter" idx="16"/>
          </p:nvPr>
        </p:nvSpPr>
        <p:spPr/>
        <p:txBody>
          <a:bodyPr/>
          <a:lstStyle/>
          <a:p>
            <a:endParaRPr lang="en-GB" dirty="0"/>
          </a:p>
        </p:txBody>
      </p:sp>
      <p:sp>
        <p:nvSpPr>
          <p:cNvPr id="5" name="Text Placeholder 4">
            <a:extLst>
              <a:ext uri="{FF2B5EF4-FFF2-40B4-BE49-F238E27FC236}">
                <a16:creationId xmlns:a16="http://schemas.microsoft.com/office/drawing/2014/main" id="{1EB27F4F-2BCA-D95A-4A2F-3126B2A59087}"/>
              </a:ext>
            </a:extLst>
          </p:cNvPr>
          <p:cNvSpPr>
            <a:spLocks noGrp="1"/>
          </p:cNvSpPr>
          <p:nvPr>
            <p:ph type="body" sz="quarter" idx="13"/>
          </p:nvPr>
        </p:nvSpPr>
        <p:spPr>
          <a:xfrm>
            <a:off x="977900" y="1229439"/>
            <a:ext cx="8147050" cy="246221"/>
          </a:xfrm>
        </p:spPr>
        <p:txBody>
          <a:bodyPr/>
          <a:lstStyle/>
          <a:p>
            <a:r>
              <a:rPr lang="en-GB" dirty="0"/>
              <a:t>Dim-Sum (Offshore) – yield and credit enhancement, but it come at a price…</a:t>
            </a:r>
          </a:p>
        </p:txBody>
      </p:sp>
      <p:sp>
        <p:nvSpPr>
          <p:cNvPr id="6" name="Title 5">
            <a:extLst>
              <a:ext uri="{FF2B5EF4-FFF2-40B4-BE49-F238E27FC236}">
                <a16:creationId xmlns:a16="http://schemas.microsoft.com/office/drawing/2014/main" id="{F7C83D13-A21B-AFC5-15FA-CEF5AC0BBA77}"/>
              </a:ext>
            </a:extLst>
          </p:cNvPr>
          <p:cNvSpPr>
            <a:spLocks noGrp="1"/>
          </p:cNvSpPr>
          <p:nvPr>
            <p:ph type="title"/>
          </p:nvPr>
        </p:nvSpPr>
        <p:spPr/>
        <p:txBody>
          <a:bodyPr/>
          <a:lstStyle/>
          <a:p>
            <a:r>
              <a:rPr lang="en-GB" dirty="0"/>
              <a:t>offshore vs onshore market</a:t>
            </a:r>
          </a:p>
        </p:txBody>
      </p:sp>
      <p:pic>
        <p:nvPicPr>
          <p:cNvPr id="4" name="Content Placeholder 3">
            <a:extLst>
              <a:ext uri="{FF2B5EF4-FFF2-40B4-BE49-F238E27FC236}">
                <a16:creationId xmlns:a16="http://schemas.microsoft.com/office/drawing/2014/main" id="{39D10EC1-B8B2-96A8-B69C-56BC86274482}"/>
              </a:ext>
            </a:extLst>
          </p:cNvPr>
          <p:cNvPicPr>
            <a:picLocks noGrp="1" noChangeAspect="1"/>
          </p:cNvPicPr>
          <p:nvPr>
            <p:ph sz="quarter" idx="14"/>
          </p:nvPr>
        </p:nvPicPr>
        <p:blipFill>
          <a:blip r:embed="rId2"/>
          <a:stretch>
            <a:fillRect/>
          </a:stretch>
        </p:blipFill>
        <p:spPr>
          <a:xfrm>
            <a:off x="977900" y="1697099"/>
            <a:ext cx="7859960" cy="4322701"/>
          </a:xfrm>
          <a:prstGeom prst="rect">
            <a:avLst/>
          </a:prstGeom>
        </p:spPr>
      </p:pic>
    </p:spTree>
    <p:extLst>
      <p:ext uri="{BB962C8B-B14F-4D97-AF65-F5344CB8AC3E}">
        <p14:creationId xmlns:p14="http://schemas.microsoft.com/office/powerpoint/2010/main" val="10211058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763F5-C8F6-1275-278E-E69D735F67FE}"/>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584A57E6-6C0E-C05D-9352-86F42F0AED31}"/>
              </a:ext>
            </a:extLst>
          </p:cNvPr>
          <p:cNvSpPr>
            <a:spLocks noGrp="1"/>
          </p:cNvSpPr>
          <p:nvPr>
            <p:ph type="body" sz="quarter" idx="15"/>
          </p:nvPr>
        </p:nvSpPr>
        <p:spPr>
          <a:xfrm>
            <a:off x="977900" y="6096000"/>
            <a:ext cx="8147050" cy="276999"/>
          </a:xfrm>
        </p:spPr>
        <p:txBody>
          <a:bodyPr/>
          <a:lstStyle/>
          <a:p>
            <a:r>
              <a:rPr lang="en-GB" dirty="0"/>
              <a:t>Source: Bloomberg LLP, CAIM, , October 2025</a:t>
            </a:r>
          </a:p>
          <a:p>
            <a:r>
              <a:rPr lang="en-GB" dirty="0"/>
              <a:t>*Bloomberg function ‘FIW’</a:t>
            </a:r>
          </a:p>
        </p:txBody>
      </p:sp>
      <p:sp>
        <p:nvSpPr>
          <p:cNvPr id="9" name="Text Placeholder 8">
            <a:extLst>
              <a:ext uri="{FF2B5EF4-FFF2-40B4-BE49-F238E27FC236}">
                <a16:creationId xmlns:a16="http://schemas.microsoft.com/office/drawing/2014/main" id="{5625C5EA-61C0-A266-130C-BE75F65BC117}"/>
              </a:ext>
            </a:extLst>
          </p:cNvPr>
          <p:cNvSpPr>
            <a:spLocks noGrp="1"/>
          </p:cNvSpPr>
          <p:nvPr>
            <p:ph type="body" sz="quarter" idx="16"/>
          </p:nvPr>
        </p:nvSpPr>
        <p:spPr/>
        <p:txBody>
          <a:bodyPr/>
          <a:lstStyle/>
          <a:p>
            <a:endParaRPr lang="en-GB" dirty="0"/>
          </a:p>
        </p:txBody>
      </p:sp>
      <p:sp>
        <p:nvSpPr>
          <p:cNvPr id="5" name="Text Placeholder 4">
            <a:extLst>
              <a:ext uri="{FF2B5EF4-FFF2-40B4-BE49-F238E27FC236}">
                <a16:creationId xmlns:a16="http://schemas.microsoft.com/office/drawing/2014/main" id="{B0695478-C777-868A-69EA-0D17C88A40F6}"/>
              </a:ext>
            </a:extLst>
          </p:cNvPr>
          <p:cNvSpPr>
            <a:spLocks noGrp="1"/>
          </p:cNvSpPr>
          <p:nvPr>
            <p:ph type="body" sz="quarter" idx="13"/>
          </p:nvPr>
        </p:nvSpPr>
        <p:spPr>
          <a:xfrm>
            <a:off x="977900" y="1229439"/>
            <a:ext cx="8147050" cy="246221"/>
          </a:xfrm>
        </p:spPr>
        <p:txBody>
          <a:bodyPr/>
          <a:lstStyle/>
          <a:p>
            <a:r>
              <a:rPr lang="en-GB" dirty="0"/>
              <a:t>Panda Market (Onshore) – substantial progress with ‘admin’ hurdles</a:t>
            </a:r>
          </a:p>
        </p:txBody>
      </p:sp>
      <p:sp>
        <p:nvSpPr>
          <p:cNvPr id="6" name="Title 5">
            <a:extLst>
              <a:ext uri="{FF2B5EF4-FFF2-40B4-BE49-F238E27FC236}">
                <a16:creationId xmlns:a16="http://schemas.microsoft.com/office/drawing/2014/main" id="{56F94290-F009-16BE-90FE-78AC3C2DBA37}"/>
              </a:ext>
            </a:extLst>
          </p:cNvPr>
          <p:cNvSpPr>
            <a:spLocks noGrp="1"/>
          </p:cNvSpPr>
          <p:nvPr>
            <p:ph type="title"/>
          </p:nvPr>
        </p:nvSpPr>
        <p:spPr/>
        <p:txBody>
          <a:bodyPr/>
          <a:lstStyle/>
          <a:p>
            <a:r>
              <a:rPr lang="en-GB" dirty="0"/>
              <a:t>offshore vs onshore market (2)</a:t>
            </a:r>
          </a:p>
        </p:txBody>
      </p:sp>
      <p:pic>
        <p:nvPicPr>
          <p:cNvPr id="4" name="Content Placeholder 3">
            <a:extLst>
              <a:ext uri="{FF2B5EF4-FFF2-40B4-BE49-F238E27FC236}">
                <a16:creationId xmlns:a16="http://schemas.microsoft.com/office/drawing/2014/main" id="{129BD126-7708-804D-1BCA-782E9A1C75D8}"/>
              </a:ext>
            </a:extLst>
          </p:cNvPr>
          <p:cNvPicPr>
            <a:picLocks noGrp="1" noChangeAspect="1"/>
          </p:cNvPicPr>
          <p:nvPr>
            <p:ph sz="quarter" idx="14"/>
          </p:nvPr>
        </p:nvPicPr>
        <p:blipFill>
          <a:blip r:embed="rId2"/>
          <a:stretch>
            <a:fillRect/>
          </a:stretch>
        </p:blipFill>
        <p:spPr>
          <a:xfrm>
            <a:off x="977900" y="1697099"/>
            <a:ext cx="7859960" cy="4322701"/>
          </a:xfrm>
          <a:prstGeom prst="rect">
            <a:avLst/>
          </a:prstGeom>
        </p:spPr>
      </p:pic>
    </p:spTree>
    <p:extLst>
      <p:ext uri="{BB962C8B-B14F-4D97-AF65-F5344CB8AC3E}">
        <p14:creationId xmlns:p14="http://schemas.microsoft.com/office/powerpoint/2010/main" val="23074232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58A6A29B-6BD1-4137-9AC0-BE7C49496567}"/>
              </a:ext>
            </a:extLst>
          </p:cNvPr>
          <p:cNvSpPr>
            <a:spLocks noGrp="1"/>
          </p:cNvSpPr>
          <p:nvPr>
            <p:ph type="body" sz="quarter" idx="15"/>
          </p:nvPr>
        </p:nvSpPr>
        <p:spPr>
          <a:xfrm>
            <a:off x="977900" y="6096000"/>
            <a:ext cx="8147050" cy="138499"/>
          </a:xfrm>
        </p:spPr>
        <p:txBody>
          <a:bodyPr/>
          <a:lstStyle/>
          <a:p>
            <a:r>
              <a:rPr lang="en-GB" dirty="0"/>
              <a:t>Source: Bloomberg LLP, September 2025 </a:t>
            </a:r>
          </a:p>
        </p:txBody>
      </p:sp>
      <p:sp>
        <p:nvSpPr>
          <p:cNvPr id="24" name="Text Placeholder 23">
            <a:extLst>
              <a:ext uri="{FF2B5EF4-FFF2-40B4-BE49-F238E27FC236}">
                <a16:creationId xmlns:a16="http://schemas.microsoft.com/office/drawing/2014/main" id="{B2BC9AD3-0B2A-4EED-9EF9-6AC57C9C9774}"/>
              </a:ext>
            </a:extLst>
          </p:cNvPr>
          <p:cNvSpPr>
            <a:spLocks noGrp="1"/>
          </p:cNvSpPr>
          <p:nvPr>
            <p:ph type="body" sz="quarter" idx="16"/>
          </p:nvPr>
        </p:nvSpPr>
        <p:spPr/>
        <p:txBody>
          <a:bodyPr/>
          <a:lstStyle/>
          <a:p>
            <a:endParaRPr lang="en-GB"/>
          </a:p>
        </p:txBody>
      </p:sp>
      <p:sp>
        <p:nvSpPr>
          <p:cNvPr id="22" name="Text Placeholder 21">
            <a:extLst>
              <a:ext uri="{FF2B5EF4-FFF2-40B4-BE49-F238E27FC236}">
                <a16:creationId xmlns:a16="http://schemas.microsoft.com/office/drawing/2014/main" id="{FDFA170E-1E55-4CBD-B182-7CBBA4292B50}"/>
              </a:ext>
            </a:extLst>
          </p:cNvPr>
          <p:cNvSpPr>
            <a:spLocks noGrp="1"/>
          </p:cNvSpPr>
          <p:nvPr>
            <p:ph type="body" sz="quarter" idx="13"/>
          </p:nvPr>
        </p:nvSpPr>
        <p:spPr>
          <a:xfrm>
            <a:off x="977900" y="1229439"/>
            <a:ext cx="8147050" cy="246221"/>
          </a:xfrm>
        </p:spPr>
        <p:txBody>
          <a:bodyPr/>
          <a:lstStyle/>
          <a:p>
            <a:r>
              <a:rPr lang="en-GB" dirty="0"/>
              <a:t>PBoC are alert to market developments</a:t>
            </a:r>
          </a:p>
        </p:txBody>
      </p:sp>
      <p:sp>
        <p:nvSpPr>
          <p:cNvPr id="21" name="Title 20">
            <a:extLst>
              <a:ext uri="{FF2B5EF4-FFF2-40B4-BE49-F238E27FC236}">
                <a16:creationId xmlns:a16="http://schemas.microsoft.com/office/drawing/2014/main" id="{1F177131-46D3-45FB-813A-4A55F4634737}"/>
              </a:ext>
            </a:extLst>
          </p:cNvPr>
          <p:cNvSpPr>
            <a:spLocks noGrp="1"/>
          </p:cNvSpPr>
          <p:nvPr>
            <p:ph type="title"/>
          </p:nvPr>
        </p:nvSpPr>
        <p:spPr/>
        <p:txBody>
          <a:bodyPr/>
          <a:lstStyle/>
          <a:p>
            <a:r>
              <a:rPr lang="en-GB" dirty="0"/>
              <a:t>FX – challenges remain</a:t>
            </a:r>
          </a:p>
        </p:txBody>
      </p:sp>
      <p:graphicFrame>
        <p:nvGraphicFramePr>
          <p:cNvPr id="6" name="Content Placeholder 5">
            <a:extLst>
              <a:ext uri="{FF2B5EF4-FFF2-40B4-BE49-F238E27FC236}">
                <a16:creationId xmlns:a16="http://schemas.microsoft.com/office/drawing/2014/main" id="{F81F7E49-939C-C2FF-75EB-F4C0F5B1F742}"/>
              </a:ext>
            </a:extLst>
          </p:cNvPr>
          <p:cNvGraphicFramePr>
            <a:graphicFrameLocks noGrp="1"/>
          </p:cNvGraphicFramePr>
          <p:nvPr>
            <p:ph sz="quarter" idx="14"/>
            <p:extLst>
              <p:ext uri="{D42A27DB-BD31-4B8C-83A1-F6EECF244321}">
                <p14:modId xmlns:p14="http://schemas.microsoft.com/office/powerpoint/2010/main" val="3129868571"/>
              </p:ext>
            </p:extLst>
          </p:nvPr>
        </p:nvGraphicFramePr>
        <p:xfrm>
          <a:off x="977900" y="1943100"/>
          <a:ext cx="8147050" cy="40767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957858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7B4302-506A-45FD-9F2D-F68C50301F0D}"/>
              </a:ext>
            </a:extLst>
          </p:cNvPr>
          <p:cNvSpPr>
            <a:spLocks noGrp="1"/>
          </p:cNvSpPr>
          <p:nvPr>
            <p:ph type="body" sz="quarter" idx="15"/>
          </p:nvPr>
        </p:nvSpPr>
        <p:spPr>
          <a:xfrm>
            <a:off x="977900" y="6096000"/>
            <a:ext cx="8147050" cy="276999"/>
          </a:xfrm>
        </p:spPr>
        <p:txBody>
          <a:bodyPr/>
          <a:lstStyle/>
          <a:p>
            <a:r>
              <a:rPr lang="en-GB" dirty="0"/>
              <a:t>Source: Bloomberg LLP, CAIM, , October 2025</a:t>
            </a:r>
          </a:p>
          <a:p>
            <a:r>
              <a:rPr lang="en-GB" dirty="0"/>
              <a:t>*Bloomberg function ‘ISIN 1 + ISIN 2 + HS’</a:t>
            </a:r>
          </a:p>
        </p:txBody>
      </p:sp>
      <p:sp>
        <p:nvSpPr>
          <p:cNvPr id="4" name="Text Placeholder 3">
            <a:extLst>
              <a:ext uri="{FF2B5EF4-FFF2-40B4-BE49-F238E27FC236}">
                <a16:creationId xmlns:a16="http://schemas.microsoft.com/office/drawing/2014/main" id="{5F6B7DA4-BA9B-42B3-B888-69BFB4CE4366}"/>
              </a:ext>
            </a:extLst>
          </p:cNvPr>
          <p:cNvSpPr>
            <a:spLocks noGrp="1"/>
          </p:cNvSpPr>
          <p:nvPr>
            <p:ph type="body" sz="quarter" idx="16"/>
          </p:nvPr>
        </p:nvSpPr>
        <p:spPr>
          <a:xfrm>
            <a:off x="977900" y="1714500"/>
            <a:ext cx="8147050" cy="184666"/>
          </a:xfrm>
        </p:spPr>
        <p:txBody>
          <a:bodyPr/>
          <a:lstStyle/>
          <a:p>
            <a:endParaRPr lang="en-GB" dirty="0"/>
          </a:p>
        </p:txBody>
      </p:sp>
      <p:sp>
        <p:nvSpPr>
          <p:cNvPr id="5" name="Text Placeholder 4">
            <a:extLst>
              <a:ext uri="{FF2B5EF4-FFF2-40B4-BE49-F238E27FC236}">
                <a16:creationId xmlns:a16="http://schemas.microsoft.com/office/drawing/2014/main" id="{9909F571-F480-4946-9B80-771A734FA658}"/>
              </a:ext>
            </a:extLst>
          </p:cNvPr>
          <p:cNvSpPr>
            <a:spLocks noGrp="1"/>
          </p:cNvSpPr>
          <p:nvPr>
            <p:ph type="body" sz="quarter" idx="13"/>
          </p:nvPr>
        </p:nvSpPr>
        <p:spPr/>
        <p:txBody>
          <a:bodyPr/>
          <a:lstStyle/>
          <a:p>
            <a:r>
              <a:rPr lang="en-GB" dirty="0"/>
              <a:t>The CNH/CNY relationship still a good barometer for China’s international perception</a:t>
            </a:r>
          </a:p>
        </p:txBody>
      </p:sp>
      <p:sp>
        <p:nvSpPr>
          <p:cNvPr id="6" name="Title 5">
            <a:extLst>
              <a:ext uri="{FF2B5EF4-FFF2-40B4-BE49-F238E27FC236}">
                <a16:creationId xmlns:a16="http://schemas.microsoft.com/office/drawing/2014/main" id="{529A52FD-810B-44D3-98D3-DE6C12F69C3C}"/>
              </a:ext>
            </a:extLst>
          </p:cNvPr>
          <p:cNvSpPr>
            <a:spLocks noGrp="1"/>
          </p:cNvSpPr>
          <p:nvPr>
            <p:ph type="title"/>
          </p:nvPr>
        </p:nvSpPr>
        <p:spPr/>
        <p:txBody>
          <a:bodyPr/>
          <a:lstStyle/>
          <a:p>
            <a:r>
              <a:rPr lang="en-GB" dirty="0"/>
              <a:t>One country – one Currency?</a:t>
            </a:r>
          </a:p>
        </p:txBody>
      </p:sp>
      <p:pic>
        <p:nvPicPr>
          <p:cNvPr id="8" name="Content Placeholder 7">
            <a:extLst>
              <a:ext uri="{FF2B5EF4-FFF2-40B4-BE49-F238E27FC236}">
                <a16:creationId xmlns:a16="http://schemas.microsoft.com/office/drawing/2014/main" id="{C5009E18-A574-28B7-155D-5AC80A8B917F}"/>
              </a:ext>
            </a:extLst>
          </p:cNvPr>
          <p:cNvPicPr>
            <a:picLocks noGrp="1" noChangeAspect="1"/>
          </p:cNvPicPr>
          <p:nvPr>
            <p:ph sz="quarter" idx="14"/>
          </p:nvPr>
        </p:nvPicPr>
        <p:blipFill>
          <a:blip r:embed="rId2"/>
          <a:stretch>
            <a:fillRect/>
          </a:stretch>
        </p:blipFill>
        <p:spPr>
          <a:xfrm>
            <a:off x="977900" y="1697099"/>
            <a:ext cx="8147050" cy="4322196"/>
          </a:xfrm>
          <a:prstGeom prst="rect">
            <a:avLst/>
          </a:prstGeom>
        </p:spPr>
      </p:pic>
    </p:spTree>
    <p:extLst>
      <p:ext uri="{BB962C8B-B14F-4D97-AF65-F5344CB8AC3E}">
        <p14:creationId xmlns:p14="http://schemas.microsoft.com/office/powerpoint/2010/main" val="4399416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12">
            <a:extLst>
              <a:ext uri="{FF2B5EF4-FFF2-40B4-BE49-F238E27FC236}">
                <a16:creationId xmlns:a16="http://schemas.microsoft.com/office/drawing/2014/main" id="{24B62712-DE3C-2FFF-DAB0-8BCD8471647B}"/>
              </a:ext>
            </a:extLst>
          </p:cNvPr>
          <p:cNvGraphicFramePr>
            <a:graphicFrameLocks noGrp="1"/>
          </p:cNvGraphicFramePr>
          <p:nvPr>
            <p:ph sz="quarter" idx="18"/>
          </p:nvPr>
        </p:nvGraphicFramePr>
        <p:xfrm>
          <a:off x="5157788" y="1947863"/>
          <a:ext cx="3990975" cy="4076700"/>
        </p:xfrm>
        <a:graphic>
          <a:graphicData uri="http://schemas.openxmlformats.org/drawingml/2006/chart">
            <c:chart xmlns:c="http://schemas.openxmlformats.org/drawingml/2006/chart" xmlns:r="http://schemas.openxmlformats.org/officeDocument/2006/relationships" r:id="rId2"/>
          </a:graphicData>
        </a:graphic>
      </p:graphicFrame>
      <p:sp>
        <p:nvSpPr>
          <p:cNvPr id="17" name="Text Placeholder 16">
            <a:extLst>
              <a:ext uri="{FF2B5EF4-FFF2-40B4-BE49-F238E27FC236}">
                <a16:creationId xmlns:a16="http://schemas.microsoft.com/office/drawing/2014/main" id="{1C9AFDBC-9519-3C22-604C-1E877410DC8A}"/>
              </a:ext>
            </a:extLst>
          </p:cNvPr>
          <p:cNvSpPr>
            <a:spLocks noGrp="1"/>
          </p:cNvSpPr>
          <p:nvPr>
            <p:ph type="body" sz="quarter" idx="17"/>
          </p:nvPr>
        </p:nvSpPr>
        <p:spPr>
          <a:xfrm>
            <a:off x="5149850" y="1528048"/>
            <a:ext cx="3975100" cy="369332"/>
          </a:xfrm>
        </p:spPr>
        <p:txBody>
          <a:bodyPr/>
          <a:lstStyle/>
          <a:p>
            <a:r>
              <a:rPr lang="en-GB" dirty="0"/>
              <a:t>US accounts to 40.1% whilst China accounts for 17.10% and Japan 7.30%</a:t>
            </a:r>
          </a:p>
        </p:txBody>
      </p:sp>
      <p:sp>
        <p:nvSpPr>
          <p:cNvPr id="15" name="Text Placeholder 14">
            <a:extLst>
              <a:ext uri="{FF2B5EF4-FFF2-40B4-BE49-F238E27FC236}">
                <a16:creationId xmlns:a16="http://schemas.microsoft.com/office/drawing/2014/main" id="{18E17554-421B-85A2-FF42-EFBF8DCF50CF}"/>
              </a:ext>
            </a:extLst>
          </p:cNvPr>
          <p:cNvSpPr>
            <a:spLocks noGrp="1"/>
          </p:cNvSpPr>
          <p:nvPr>
            <p:ph type="body" sz="quarter" idx="15"/>
          </p:nvPr>
        </p:nvSpPr>
        <p:spPr/>
        <p:txBody>
          <a:bodyPr/>
          <a:lstStyle/>
          <a:p>
            <a:r>
              <a:rPr lang="en-GB" dirty="0"/>
              <a:t>Source: BIS,SIFMA,  September 2025</a:t>
            </a:r>
          </a:p>
        </p:txBody>
      </p:sp>
      <p:graphicFrame>
        <p:nvGraphicFramePr>
          <p:cNvPr id="10" name="Content Placeholder 9">
            <a:extLst>
              <a:ext uri="{FF2B5EF4-FFF2-40B4-BE49-F238E27FC236}">
                <a16:creationId xmlns:a16="http://schemas.microsoft.com/office/drawing/2014/main" id="{F83902F7-9CB8-1B70-3926-5F62B018E30D}"/>
              </a:ext>
            </a:extLst>
          </p:cNvPr>
          <p:cNvGraphicFramePr>
            <a:graphicFrameLocks noGrp="1"/>
          </p:cNvGraphicFramePr>
          <p:nvPr>
            <p:ph sz="quarter" idx="14"/>
          </p:nvPr>
        </p:nvGraphicFramePr>
        <p:xfrm>
          <a:off x="977900" y="1943100"/>
          <a:ext cx="3990975" cy="4076700"/>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 Placeholder 15">
            <a:extLst>
              <a:ext uri="{FF2B5EF4-FFF2-40B4-BE49-F238E27FC236}">
                <a16:creationId xmlns:a16="http://schemas.microsoft.com/office/drawing/2014/main" id="{2F3B836B-7CB2-AC3F-99D9-AE7D611F93E3}"/>
              </a:ext>
            </a:extLst>
          </p:cNvPr>
          <p:cNvSpPr>
            <a:spLocks noGrp="1"/>
          </p:cNvSpPr>
          <p:nvPr>
            <p:ph type="body" sz="quarter" idx="16"/>
          </p:nvPr>
        </p:nvSpPr>
        <p:spPr/>
        <p:txBody>
          <a:bodyPr/>
          <a:lstStyle/>
          <a:p>
            <a:r>
              <a:rPr lang="en-GB" dirty="0"/>
              <a:t>The size of the US part has grown to over $60.1tn</a:t>
            </a:r>
          </a:p>
        </p:txBody>
      </p:sp>
      <p:sp>
        <p:nvSpPr>
          <p:cNvPr id="14" name="Text Placeholder 13">
            <a:extLst>
              <a:ext uri="{FF2B5EF4-FFF2-40B4-BE49-F238E27FC236}">
                <a16:creationId xmlns:a16="http://schemas.microsoft.com/office/drawing/2014/main" id="{53497614-7E6C-AAF0-4CEB-C5CC73D6262F}"/>
              </a:ext>
            </a:extLst>
          </p:cNvPr>
          <p:cNvSpPr>
            <a:spLocks noGrp="1"/>
          </p:cNvSpPr>
          <p:nvPr>
            <p:ph type="body" sz="quarter" idx="13"/>
          </p:nvPr>
        </p:nvSpPr>
        <p:spPr>
          <a:xfrm>
            <a:off x="977900" y="1106328"/>
            <a:ext cx="8147050" cy="492443"/>
          </a:xfrm>
        </p:spPr>
        <p:txBody>
          <a:bodyPr/>
          <a:lstStyle/>
          <a:p>
            <a:r>
              <a:rPr lang="en-GB" dirty="0"/>
              <a:t>As of the end of 2024 the size of the global fixed income market exceeded $145tn growing by over $65tn over the 2013-2024 period</a:t>
            </a:r>
          </a:p>
        </p:txBody>
      </p:sp>
      <p:sp>
        <p:nvSpPr>
          <p:cNvPr id="7" name="Title 6">
            <a:extLst>
              <a:ext uri="{FF2B5EF4-FFF2-40B4-BE49-F238E27FC236}">
                <a16:creationId xmlns:a16="http://schemas.microsoft.com/office/drawing/2014/main" id="{08122223-CD5A-34F3-1B55-B6A1FAB74DB3}"/>
              </a:ext>
            </a:extLst>
          </p:cNvPr>
          <p:cNvSpPr>
            <a:spLocks noGrp="1"/>
          </p:cNvSpPr>
          <p:nvPr>
            <p:ph type="title"/>
          </p:nvPr>
        </p:nvSpPr>
        <p:spPr>
          <a:xfrm>
            <a:off x="979200" y="343203"/>
            <a:ext cx="6316950" cy="664797"/>
          </a:xfrm>
        </p:spPr>
        <p:txBody>
          <a:bodyPr/>
          <a:lstStyle/>
          <a:p>
            <a:r>
              <a:rPr lang="en-GB" dirty="0"/>
              <a:t>Global Fixed income market outstanding </a:t>
            </a:r>
          </a:p>
        </p:txBody>
      </p:sp>
    </p:spTree>
    <p:extLst>
      <p:ext uri="{BB962C8B-B14F-4D97-AF65-F5344CB8AC3E}">
        <p14:creationId xmlns:p14="http://schemas.microsoft.com/office/powerpoint/2010/main" val="23725720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74028" y="4428403"/>
            <a:ext cx="7898686" cy="332399"/>
          </a:xfrm>
        </p:spPr>
        <p:txBody>
          <a:bodyPr/>
          <a:lstStyle/>
          <a:p>
            <a:r>
              <a:t>Appendix</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83452F-CF18-424D-9001-EF2C8F7028C1}"/>
              </a:ext>
            </a:extLst>
          </p:cNvPr>
          <p:cNvSpPr>
            <a:spLocks noGrp="1"/>
          </p:cNvSpPr>
          <p:nvPr>
            <p:ph type="body" sz="quarter" idx="15"/>
          </p:nvPr>
        </p:nvSpPr>
        <p:spPr>
          <a:xfrm>
            <a:off x="977900" y="6096000"/>
            <a:ext cx="8147050" cy="138499"/>
          </a:xfrm>
        </p:spPr>
        <p:txBody>
          <a:bodyPr/>
          <a:lstStyle/>
          <a:p>
            <a:r>
              <a:rPr lang="en-GB" dirty="0"/>
              <a:t>Source </a:t>
            </a:r>
            <a:r>
              <a:rPr lang="en-GB" dirty="0" err="1"/>
              <a:t>CfetsOnline</a:t>
            </a:r>
            <a:r>
              <a:rPr lang="en-GB" dirty="0"/>
              <a:t>, As of August 2023</a:t>
            </a:r>
          </a:p>
        </p:txBody>
      </p:sp>
      <p:graphicFrame>
        <p:nvGraphicFramePr>
          <p:cNvPr id="9" name="Content Placeholder 8">
            <a:extLst>
              <a:ext uri="{FF2B5EF4-FFF2-40B4-BE49-F238E27FC236}">
                <a16:creationId xmlns:a16="http://schemas.microsoft.com/office/drawing/2014/main" id="{94724E09-664D-4C9E-99DB-F191E9F1E685}"/>
              </a:ext>
            </a:extLst>
          </p:cNvPr>
          <p:cNvGraphicFramePr>
            <a:graphicFrameLocks noGrp="1"/>
          </p:cNvGraphicFramePr>
          <p:nvPr>
            <p:ph sz="quarter" idx="14"/>
            <p:extLst>
              <p:ext uri="{D42A27DB-BD31-4B8C-83A1-F6EECF244321}">
                <p14:modId xmlns:p14="http://schemas.microsoft.com/office/powerpoint/2010/main" val="3831862893"/>
              </p:ext>
            </p:extLst>
          </p:nvPr>
        </p:nvGraphicFramePr>
        <p:xfrm>
          <a:off x="977900" y="1943100"/>
          <a:ext cx="8147050" cy="4076700"/>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 Placeholder 3">
            <a:extLst>
              <a:ext uri="{FF2B5EF4-FFF2-40B4-BE49-F238E27FC236}">
                <a16:creationId xmlns:a16="http://schemas.microsoft.com/office/drawing/2014/main" id="{FEE62342-BE0F-4C06-A5C4-0E8F2D788B6B}"/>
              </a:ext>
            </a:extLst>
          </p:cNvPr>
          <p:cNvSpPr>
            <a:spLocks noGrp="1"/>
          </p:cNvSpPr>
          <p:nvPr>
            <p:ph type="body" sz="quarter" idx="16"/>
          </p:nvPr>
        </p:nvSpPr>
        <p:spPr/>
        <p:txBody>
          <a:bodyPr/>
          <a:lstStyle/>
          <a:p>
            <a:r>
              <a:rPr lang="en-GB" dirty="0"/>
              <a:t>Foreign investors transactions per venue as of August 2022</a:t>
            </a:r>
          </a:p>
        </p:txBody>
      </p:sp>
      <p:sp>
        <p:nvSpPr>
          <p:cNvPr id="5" name="Text Placeholder 4">
            <a:extLst>
              <a:ext uri="{FF2B5EF4-FFF2-40B4-BE49-F238E27FC236}">
                <a16:creationId xmlns:a16="http://schemas.microsoft.com/office/drawing/2014/main" id="{E6FA7257-FDFF-49EA-A9A4-04415F97B379}"/>
              </a:ext>
            </a:extLst>
          </p:cNvPr>
          <p:cNvSpPr>
            <a:spLocks noGrp="1"/>
          </p:cNvSpPr>
          <p:nvPr>
            <p:ph type="body" sz="quarter" idx="13"/>
          </p:nvPr>
        </p:nvSpPr>
        <p:spPr>
          <a:xfrm>
            <a:off x="977900" y="1106328"/>
            <a:ext cx="8147050" cy="492443"/>
          </a:xfrm>
        </p:spPr>
        <p:txBody>
          <a:bodyPr/>
          <a:lstStyle/>
          <a:p>
            <a:r>
              <a:rPr lang="en-GB" dirty="0"/>
              <a:t>By the end of August 2023, 736 and 811 FII’s registered through CIBM and Bond Connect respectively</a:t>
            </a:r>
          </a:p>
        </p:txBody>
      </p:sp>
      <p:sp>
        <p:nvSpPr>
          <p:cNvPr id="6" name="Title 5">
            <a:extLst>
              <a:ext uri="{FF2B5EF4-FFF2-40B4-BE49-F238E27FC236}">
                <a16:creationId xmlns:a16="http://schemas.microsoft.com/office/drawing/2014/main" id="{0B4B023D-1E06-4B3C-8804-1B6416B062FC}"/>
              </a:ext>
            </a:extLst>
          </p:cNvPr>
          <p:cNvSpPr>
            <a:spLocks noGrp="1"/>
          </p:cNvSpPr>
          <p:nvPr>
            <p:ph type="title"/>
          </p:nvPr>
        </p:nvSpPr>
        <p:spPr/>
        <p:txBody>
          <a:bodyPr/>
          <a:lstStyle/>
          <a:p>
            <a:r>
              <a:rPr lang="en-GB" dirty="0"/>
              <a:t>Bond connect versus </a:t>
            </a:r>
            <a:r>
              <a:rPr lang="en-GB" dirty="0" err="1"/>
              <a:t>CIBm</a:t>
            </a:r>
            <a:endParaRPr lang="en-GB" dirty="0"/>
          </a:p>
        </p:txBody>
      </p:sp>
    </p:spTree>
    <p:extLst>
      <p:ext uri="{BB962C8B-B14F-4D97-AF65-F5344CB8AC3E}">
        <p14:creationId xmlns:p14="http://schemas.microsoft.com/office/powerpoint/2010/main" val="15308257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C573C6-48AE-AC62-6931-102BE7E87756}"/>
              </a:ext>
            </a:extLst>
          </p:cNvPr>
          <p:cNvSpPr>
            <a:spLocks noGrp="1"/>
          </p:cNvSpPr>
          <p:nvPr>
            <p:ph type="body" sz="quarter" idx="15"/>
          </p:nvPr>
        </p:nvSpPr>
        <p:spPr/>
        <p:txBody>
          <a:bodyPr/>
          <a:lstStyle/>
          <a:p>
            <a:r>
              <a:rPr lang="en-GB" dirty="0"/>
              <a:t>Source CAIM, CFETS, September 2023</a:t>
            </a:r>
          </a:p>
        </p:txBody>
      </p:sp>
      <p:pic>
        <p:nvPicPr>
          <p:cNvPr id="8" name="Content Placeholder 7">
            <a:extLst>
              <a:ext uri="{FF2B5EF4-FFF2-40B4-BE49-F238E27FC236}">
                <a16:creationId xmlns:a16="http://schemas.microsoft.com/office/drawing/2014/main" id="{FB98E57B-022A-49F4-FD6C-19682A13A3A2}"/>
              </a:ext>
            </a:extLst>
          </p:cNvPr>
          <p:cNvPicPr>
            <a:picLocks noGrp="1" noChangeAspect="1"/>
          </p:cNvPicPr>
          <p:nvPr>
            <p:ph sz="quarter" idx="14"/>
          </p:nvPr>
        </p:nvPicPr>
        <p:blipFill>
          <a:blip r:embed="rId2"/>
          <a:stretch>
            <a:fillRect/>
          </a:stretch>
        </p:blipFill>
        <p:spPr>
          <a:xfrm>
            <a:off x="997960" y="1943100"/>
            <a:ext cx="8106929" cy="4076700"/>
          </a:xfrm>
        </p:spPr>
      </p:pic>
      <p:sp>
        <p:nvSpPr>
          <p:cNvPr id="4" name="Text Placeholder 3">
            <a:extLst>
              <a:ext uri="{FF2B5EF4-FFF2-40B4-BE49-F238E27FC236}">
                <a16:creationId xmlns:a16="http://schemas.microsoft.com/office/drawing/2014/main" id="{63A3920B-5091-CD7D-DF9F-B396C9AF68E4}"/>
              </a:ext>
            </a:extLst>
          </p:cNvPr>
          <p:cNvSpPr>
            <a:spLocks noGrp="1"/>
          </p:cNvSpPr>
          <p:nvPr>
            <p:ph type="body" sz="quarter" idx="16"/>
          </p:nvPr>
        </p:nvSpPr>
        <p:spPr/>
        <p:txBody>
          <a:bodyPr/>
          <a:lstStyle/>
          <a:p>
            <a:endParaRPr lang="en-GB"/>
          </a:p>
        </p:txBody>
      </p:sp>
      <p:sp>
        <p:nvSpPr>
          <p:cNvPr id="5" name="Text Placeholder 4">
            <a:extLst>
              <a:ext uri="{FF2B5EF4-FFF2-40B4-BE49-F238E27FC236}">
                <a16:creationId xmlns:a16="http://schemas.microsoft.com/office/drawing/2014/main" id="{AFB704F9-B09D-AA31-C8D5-EC40D1E9F5C6}"/>
              </a:ext>
            </a:extLst>
          </p:cNvPr>
          <p:cNvSpPr>
            <a:spLocks noGrp="1"/>
          </p:cNvSpPr>
          <p:nvPr>
            <p:ph type="body" sz="quarter" idx="13"/>
          </p:nvPr>
        </p:nvSpPr>
        <p:spPr>
          <a:xfrm>
            <a:off x="977900" y="1106328"/>
            <a:ext cx="8147050" cy="492443"/>
          </a:xfrm>
        </p:spPr>
        <p:txBody>
          <a:bodyPr/>
          <a:lstStyle/>
          <a:p>
            <a:r>
              <a:rPr lang="en-GB" dirty="0"/>
              <a:t>Chinamoney.com.cn is the main page to get information on products/Market Data/Rules and Regulations</a:t>
            </a:r>
          </a:p>
        </p:txBody>
      </p:sp>
      <p:sp>
        <p:nvSpPr>
          <p:cNvPr id="6" name="Title 5">
            <a:extLst>
              <a:ext uri="{FF2B5EF4-FFF2-40B4-BE49-F238E27FC236}">
                <a16:creationId xmlns:a16="http://schemas.microsoft.com/office/drawing/2014/main" id="{BC6B79EE-71AE-6C23-9BE8-0DB57C2A5516}"/>
              </a:ext>
            </a:extLst>
          </p:cNvPr>
          <p:cNvSpPr>
            <a:spLocks noGrp="1"/>
          </p:cNvSpPr>
          <p:nvPr>
            <p:ph type="title"/>
          </p:nvPr>
        </p:nvSpPr>
        <p:spPr>
          <a:xfrm>
            <a:off x="979200" y="343203"/>
            <a:ext cx="6316950" cy="664797"/>
          </a:xfrm>
        </p:spPr>
        <p:txBody>
          <a:bodyPr/>
          <a:lstStyle/>
          <a:p>
            <a:r>
              <a:rPr lang="en-GB" dirty="0"/>
              <a:t>China Foreign Exchange Trade System</a:t>
            </a:r>
          </a:p>
        </p:txBody>
      </p:sp>
    </p:spTree>
    <p:extLst>
      <p:ext uri="{BB962C8B-B14F-4D97-AF65-F5344CB8AC3E}">
        <p14:creationId xmlns:p14="http://schemas.microsoft.com/office/powerpoint/2010/main" val="5247209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400959-9569-0D13-8512-2FF3883B554D}"/>
              </a:ext>
            </a:extLst>
          </p:cNvPr>
          <p:cNvSpPr>
            <a:spLocks noGrp="1"/>
          </p:cNvSpPr>
          <p:nvPr>
            <p:ph type="body" sz="quarter" idx="15"/>
          </p:nvPr>
        </p:nvSpPr>
        <p:spPr/>
        <p:txBody>
          <a:bodyPr/>
          <a:lstStyle/>
          <a:p>
            <a:r>
              <a:rPr lang="en-GB" dirty="0"/>
              <a:t>Source,; Bond connect, September 2024</a:t>
            </a:r>
          </a:p>
        </p:txBody>
      </p:sp>
      <p:pic>
        <p:nvPicPr>
          <p:cNvPr id="8" name="Content Placeholder 7">
            <a:extLst>
              <a:ext uri="{FF2B5EF4-FFF2-40B4-BE49-F238E27FC236}">
                <a16:creationId xmlns:a16="http://schemas.microsoft.com/office/drawing/2014/main" id="{5F590686-B1F0-7DC7-B57B-D0DFDA163E25}"/>
              </a:ext>
            </a:extLst>
          </p:cNvPr>
          <p:cNvPicPr>
            <a:picLocks noGrp="1" noChangeAspect="1"/>
          </p:cNvPicPr>
          <p:nvPr>
            <p:ph sz="quarter" idx="14"/>
          </p:nvPr>
        </p:nvPicPr>
        <p:blipFill>
          <a:blip r:embed="rId2"/>
          <a:stretch>
            <a:fillRect/>
          </a:stretch>
        </p:blipFill>
        <p:spPr>
          <a:xfrm>
            <a:off x="977900" y="2004527"/>
            <a:ext cx="8147050" cy="3953845"/>
          </a:xfrm>
        </p:spPr>
      </p:pic>
      <p:sp>
        <p:nvSpPr>
          <p:cNvPr id="4" name="Text Placeholder 3">
            <a:extLst>
              <a:ext uri="{FF2B5EF4-FFF2-40B4-BE49-F238E27FC236}">
                <a16:creationId xmlns:a16="http://schemas.microsoft.com/office/drawing/2014/main" id="{7AC78C84-0305-1301-401E-42F855EF3862}"/>
              </a:ext>
            </a:extLst>
          </p:cNvPr>
          <p:cNvSpPr>
            <a:spLocks noGrp="1"/>
          </p:cNvSpPr>
          <p:nvPr>
            <p:ph type="body" sz="quarter" idx="16"/>
          </p:nvPr>
        </p:nvSpPr>
        <p:spPr/>
        <p:txBody>
          <a:bodyPr/>
          <a:lstStyle/>
          <a:p>
            <a:endParaRPr lang="en-GB"/>
          </a:p>
        </p:txBody>
      </p:sp>
      <p:sp>
        <p:nvSpPr>
          <p:cNvPr id="5" name="Text Placeholder 4">
            <a:extLst>
              <a:ext uri="{FF2B5EF4-FFF2-40B4-BE49-F238E27FC236}">
                <a16:creationId xmlns:a16="http://schemas.microsoft.com/office/drawing/2014/main" id="{65949C68-CE75-A8FE-1E5A-C5959D960DC0}"/>
              </a:ext>
            </a:extLst>
          </p:cNvPr>
          <p:cNvSpPr>
            <a:spLocks noGrp="1"/>
          </p:cNvSpPr>
          <p:nvPr>
            <p:ph type="body" sz="quarter" idx="13"/>
          </p:nvPr>
        </p:nvSpPr>
        <p:spPr/>
        <p:txBody>
          <a:bodyPr/>
          <a:lstStyle/>
          <a:p>
            <a:r>
              <a:rPr lang="en-GB" dirty="0"/>
              <a:t>www.chinabondconnect.com</a:t>
            </a:r>
          </a:p>
        </p:txBody>
      </p:sp>
      <p:sp>
        <p:nvSpPr>
          <p:cNvPr id="6" name="Title 5">
            <a:extLst>
              <a:ext uri="{FF2B5EF4-FFF2-40B4-BE49-F238E27FC236}">
                <a16:creationId xmlns:a16="http://schemas.microsoft.com/office/drawing/2014/main" id="{24D56971-A050-777E-46E5-80AB437CFE49}"/>
              </a:ext>
            </a:extLst>
          </p:cNvPr>
          <p:cNvSpPr>
            <a:spLocks noGrp="1"/>
          </p:cNvSpPr>
          <p:nvPr>
            <p:ph type="title"/>
          </p:nvPr>
        </p:nvSpPr>
        <p:spPr/>
        <p:txBody>
          <a:bodyPr/>
          <a:lstStyle/>
          <a:p>
            <a:r>
              <a:rPr lang="en-GB" dirty="0"/>
              <a:t>Bond Connect</a:t>
            </a:r>
          </a:p>
        </p:txBody>
      </p:sp>
    </p:spTree>
    <p:extLst>
      <p:ext uri="{BB962C8B-B14F-4D97-AF65-F5344CB8AC3E}">
        <p14:creationId xmlns:p14="http://schemas.microsoft.com/office/powerpoint/2010/main" val="3990291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CF3209-B69A-4C44-8AA4-18A00D11BE73}"/>
              </a:ext>
            </a:extLst>
          </p:cNvPr>
          <p:cNvSpPr>
            <a:spLocks noGrp="1"/>
          </p:cNvSpPr>
          <p:nvPr>
            <p:ph type="body" sz="quarter" idx="15"/>
          </p:nvPr>
        </p:nvSpPr>
        <p:spPr>
          <a:xfrm>
            <a:off x="977900" y="6096000"/>
            <a:ext cx="8147050" cy="276999"/>
          </a:xfrm>
        </p:spPr>
        <p:txBody>
          <a:bodyPr/>
          <a:lstStyle/>
          <a:p>
            <a:r>
              <a:rPr lang="en-GB" dirty="0"/>
              <a:t>Source: PBOC, 31 December 2022</a:t>
            </a:r>
          </a:p>
          <a:p>
            <a:endParaRPr lang="en-GB" dirty="0"/>
          </a:p>
        </p:txBody>
      </p:sp>
      <p:graphicFrame>
        <p:nvGraphicFramePr>
          <p:cNvPr id="9" name="Content Placeholder 8">
            <a:extLst>
              <a:ext uri="{FF2B5EF4-FFF2-40B4-BE49-F238E27FC236}">
                <a16:creationId xmlns:a16="http://schemas.microsoft.com/office/drawing/2014/main" id="{59BD91A1-E2BA-4996-9463-042030E27E65}"/>
              </a:ext>
            </a:extLst>
          </p:cNvPr>
          <p:cNvGraphicFramePr>
            <a:graphicFrameLocks noGrp="1"/>
          </p:cNvGraphicFramePr>
          <p:nvPr>
            <p:ph sz="quarter" idx="14"/>
          </p:nvPr>
        </p:nvGraphicFramePr>
        <p:xfrm>
          <a:off x="977900" y="1943100"/>
          <a:ext cx="8147050" cy="4076700"/>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 Placeholder 3">
            <a:extLst>
              <a:ext uri="{FF2B5EF4-FFF2-40B4-BE49-F238E27FC236}">
                <a16:creationId xmlns:a16="http://schemas.microsoft.com/office/drawing/2014/main" id="{1055DBD9-3BF6-42BD-B65D-785DAB414577}"/>
              </a:ext>
            </a:extLst>
          </p:cNvPr>
          <p:cNvSpPr>
            <a:spLocks noGrp="1"/>
          </p:cNvSpPr>
          <p:nvPr>
            <p:ph type="body" sz="quarter" idx="16"/>
          </p:nvPr>
        </p:nvSpPr>
        <p:spPr/>
        <p:txBody>
          <a:bodyPr/>
          <a:lstStyle/>
          <a:p>
            <a:r>
              <a:rPr lang="en-GB" dirty="0"/>
              <a:t>The CNY basket is announced annually,  the PBOC announces the fixings each working day 09:15 GMT + 8, allowing 2% deviation</a:t>
            </a:r>
          </a:p>
        </p:txBody>
      </p:sp>
      <p:sp>
        <p:nvSpPr>
          <p:cNvPr id="5" name="Text Placeholder 4">
            <a:extLst>
              <a:ext uri="{FF2B5EF4-FFF2-40B4-BE49-F238E27FC236}">
                <a16:creationId xmlns:a16="http://schemas.microsoft.com/office/drawing/2014/main" id="{8E6EE4A9-1F75-4A71-AEC4-17B725655E09}"/>
              </a:ext>
            </a:extLst>
          </p:cNvPr>
          <p:cNvSpPr>
            <a:spLocks noGrp="1"/>
          </p:cNvSpPr>
          <p:nvPr>
            <p:ph type="body" sz="quarter" idx="13"/>
          </p:nvPr>
        </p:nvSpPr>
        <p:spPr/>
        <p:txBody>
          <a:bodyPr/>
          <a:lstStyle/>
          <a:p>
            <a:r>
              <a:rPr lang="en-GB" dirty="0"/>
              <a:t>The CNY ‘World’ is defined by 24 currencies</a:t>
            </a:r>
          </a:p>
        </p:txBody>
      </p:sp>
      <p:sp>
        <p:nvSpPr>
          <p:cNvPr id="6" name="Title 5">
            <a:extLst>
              <a:ext uri="{FF2B5EF4-FFF2-40B4-BE49-F238E27FC236}">
                <a16:creationId xmlns:a16="http://schemas.microsoft.com/office/drawing/2014/main" id="{4F5C433D-579B-4F76-A359-EFD9DDE6ED2E}"/>
              </a:ext>
            </a:extLst>
          </p:cNvPr>
          <p:cNvSpPr>
            <a:spLocks noGrp="1"/>
          </p:cNvSpPr>
          <p:nvPr>
            <p:ph type="title"/>
          </p:nvPr>
        </p:nvSpPr>
        <p:spPr/>
        <p:txBody>
          <a:bodyPr/>
          <a:lstStyle/>
          <a:p>
            <a:r>
              <a:rPr lang="en-GB" dirty="0"/>
              <a:t>RMB = CNY + CNH ?</a:t>
            </a:r>
          </a:p>
        </p:txBody>
      </p:sp>
      <p:graphicFrame>
        <p:nvGraphicFramePr>
          <p:cNvPr id="11" name="Table 10">
            <a:extLst>
              <a:ext uri="{FF2B5EF4-FFF2-40B4-BE49-F238E27FC236}">
                <a16:creationId xmlns:a16="http://schemas.microsoft.com/office/drawing/2014/main" id="{C6C8F303-A9C0-4B33-BAB1-B1F544CD7330}"/>
              </a:ext>
            </a:extLst>
          </p:cNvPr>
          <p:cNvGraphicFramePr>
            <a:graphicFrameLocks noGrp="1"/>
          </p:cNvGraphicFramePr>
          <p:nvPr>
            <p:extLst>
              <p:ext uri="{D42A27DB-BD31-4B8C-83A1-F6EECF244321}">
                <p14:modId xmlns:p14="http://schemas.microsoft.com/office/powerpoint/2010/main" val="2919429773"/>
              </p:ext>
            </p:extLst>
          </p:nvPr>
        </p:nvGraphicFramePr>
        <p:xfrm>
          <a:off x="7269162" y="2592385"/>
          <a:ext cx="1228726" cy="1990728"/>
        </p:xfrm>
        <a:graphic>
          <a:graphicData uri="http://schemas.openxmlformats.org/drawingml/2006/table">
            <a:tbl>
              <a:tblPr firstRow="1" firstCol="1" bandRow="1">
                <a:tableStyleId>{5C22544A-7EE6-4342-B048-85BDC9FD1C3A}</a:tableStyleId>
              </a:tblPr>
              <a:tblGrid>
                <a:gridCol w="614363">
                  <a:extLst>
                    <a:ext uri="{9D8B030D-6E8A-4147-A177-3AD203B41FA5}">
                      <a16:colId xmlns:a16="http://schemas.microsoft.com/office/drawing/2014/main" val="1191454222"/>
                    </a:ext>
                  </a:extLst>
                </a:gridCol>
                <a:gridCol w="614363">
                  <a:extLst>
                    <a:ext uri="{9D8B030D-6E8A-4147-A177-3AD203B41FA5}">
                      <a16:colId xmlns:a16="http://schemas.microsoft.com/office/drawing/2014/main" val="2757992144"/>
                    </a:ext>
                  </a:extLst>
                </a:gridCol>
              </a:tblGrid>
              <a:tr h="248841">
                <a:tc gridSpan="2">
                  <a:txBody>
                    <a:bodyPr/>
                    <a:lstStyle/>
                    <a:p>
                      <a:r>
                        <a:rPr lang="en-GB" sz="900">
                          <a:effectLst/>
                        </a:rPr>
                        <a:t>    Top 7 Currencies </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56793" marR="56793" marT="0" marB="0" anchor="b"/>
                </a:tc>
                <a:tc hMerge="1">
                  <a:txBody>
                    <a:bodyPr/>
                    <a:lstStyle/>
                    <a:p>
                      <a:endParaRPr lang="en-GB"/>
                    </a:p>
                  </a:txBody>
                  <a:tcPr/>
                </a:tc>
                <a:extLst>
                  <a:ext uri="{0D108BD9-81ED-4DB2-BD59-A6C34878D82A}">
                    <a16:rowId xmlns:a16="http://schemas.microsoft.com/office/drawing/2014/main" val="3650824325"/>
                  </a:ext>
                </a:extLst>
              </a:tr>
              <a:tr h="248841">
                <a:tc>
                  <a:txBody>
                    <a:bodyPr/>
                    <a:lstStyle/>
                    <a:p>
                      <a:pPr algn="ctr"/>
                      <a:r>
                        <a:rPr lang="en-GB" sz="900">
                          <a:effectLst/>
                        </a:rPr>
                        <a:t>USD</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56793" marR="56793" marT="0" marB="0" anchor="ctr"/>
                </a:tc>
                <a:tc>
                  <a:txBody>
                    <a:bodyPr/>
                    <a:lstStyle/>
                    <a:p>
                      <a:pPr algn="r"/>
                      <a:r>
                        <a:rPr lang="en-GB" sz="900" dirty="0">
                          <a:effectLst/>
                        </a:rPr>
                        <a:t>19.83%</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6793" marR="56793" marT="0" marB="0" anchor="b"/>
                </a:tc>
                <a:extLst>
                  <a:ext uri="{0D108BD9-81ED-4DB2-BD59-A6C34878D82A}">
                    <a16:rowId xmlns:a16="http://schemas.microsoft.com/office/drawing/2014/main" val="2714270903"/>
                  </a:ext>
                </a:extLst>
              </a:tr>
              <a:tr h="248841">
                <a:tc>
                  <a:txBody>
                    <a:bodyPr/>
                    <a:lstStyle/>
                    <a:p>
                      <a:pPr algn="ctr"/>
                      <a:r>
                        <a:rPr lang="en-GB" sz="900">
                          <a:effectLst/>
                        </a:rPr>
                        <a:t>EUR</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56793" marR="56793" marT="0" marB="0" anchor="ctr"/>
                </a:tc>
                <a:tc>
                  <a:txBody>
                    <a:bodyPr/>
                    <a:lstStyle/>
                    <a:p>
                      <a:pPr algn="r"/>
                      <a:r>
                        <a:rPr lang="en-GB" sz="900" dirty="0">
                          <a:effectLst/>
                        </a:rPr>
                        <a:t>18.20%</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6793" marR="56793" marT="0" marB="0" anchor="b"/>
                </a:tc>
                <a:extLst>
                  <a:ext uri="{0D108BD9-81ED-4DB2-BD59-A6C34878D82A}">
                    <a16:rowId xmlns:a16="http://schemas.microsoft.com/office/drawing/2014/main" val="730881450"/>
                  </a:ext>
                </a:extLst>
              </a:tr>
              <a:tr h="248841">
                <a:tc>
                  <a:txBody>
                    <a:bodyPr/>
                    <a:lstStyle/>
                    <a:p>
                      <a:pPr algn="ctr"/>
                      <a:r>
                        <a:rPr lang="en-GB" sz="900">
                          <a:effectLst/>
                        </a:rPr>
                        <a:t>JPY</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56793" marR="56793" marT="0" marB="0" anchor="ctr"/>
                </a:tc>
                <a:tc>
                  <a:txBody>
                    <a:bodyPr/>
                    <a:lstStyle/>
                    <a:p>
                      <a:pPr algn="r"/>
                      <a:r>
                        <a:rPr lang="en-GB" sz="900" dirty="0">
                          <a:effectLst/>
                        </a:rPr>
                        <a:t>9.75%</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6793" marR="56793" marT="0" marB="0" anchor="b"/>
                </a:tc>
                <a:extLst>
                  <a:ext uri="{0D108BD9-81ED-4DB2-BD59-A6C34878D82A}">
                    <a16:rowId xmlns:a16="http://schemas.microsoft.com/office/drawing/2014/main" val="3081480517"/>
                  </a:ext>
                </a:extLst>
              </a:tr>
              <a:tr h="248841">
                <a:tc>
                  <a:txBody>
                    <a:bodyPr/>
                    <a:lstStyle/>
                    <a:p>
                      <a:pPr algn="ctr"/>
                      <a:r>
                        <a:rPr lang="en-GB" sz="900">
                          <a:effectLst/>
                        </a:rPr>
                        <a:t>KRW</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56793" marR="56793" marT="0" marB="0" anchor="ctr"/>
                </a:tc>
                <a:tc>
                  <a:txBody>
                    <a:bodyPr/>
                    <a:lstStyle/>
                    <a:p>
                      <a:pPr algn="r"/>
                      <a:r>
                        <a:rPr lang="en-GB" sz="900" dirty="0">
                          <a:effectLst/>
                        </a:rPr>
                        <a:t>9.50%</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6793" marR="56793" marT="0" marB="0" anchor="b"/>
                </a:tc>
                <a:extLst>
                  <a:ext uri="{0D108BD9-81ED-4DB2-BD59-A6C34878D82A}">
                    <a16:rowId xmlns:a16="http://schemas.microsoft.com/office/drawing/2014/main" val="1804295626"/>
                  </a:ext>
                </a:extLst>
              </a:tr>
              <a:tr h="248841">
                <a:tc>
                  <a:txBody>
                    <a:bodyPr/>
                    <a:lstStyle/>
                    <a:p>
                      <a:pPr algn="ctr"/>
                      <a:r>
                        <a:rPr lang="en-GB" sz="900">
                          <a:effectLst/>
                        </a:rPr>
                        <a:t>AUD</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56793" marR="56793" marT="0" marB="0" anchor="ctr"/>
                </a:tc>
                <a:tc>
                  <a:txBody>
                    <a:bodyPr/>
                    <a:lstStyle/>
                    <a:p>
                      <a:pPr algn="r"/>
                      <a:r>
                        <a:rPr lang="en-GB" sz="900" dirty="0">
                          <a:effectLst/>
                        </a:rPr>
                        <a:t>6.07%</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6793" marR="56793" marT="0" marB="0" anchor="b"/>
                </a:tc>
                <a:extLst>
                  <a:ext uri="{0D108BD9-81ED-4DB2-BD59-A6C34878D82A}">
                    <a16:rowId xmlns:a16="http://schemas.microsoft.com/office/drawing/2014/main" val="2601173871"/>
                  </a:ext>
                </a:extLst>
              </a:tr>
              <a:tr h="248841">
                <a:tc>
                  <a:txBody>
                    <a:bodyPr/>
                    <a:lstStyle/>
                    <a:p>
                      <a:pPr algn="ctr"/>
                      <a:r>
                        <a:rPr lang="en-GB" sz="900">
                          <a:effectLst/>
                        </a:rPr>
                        <a:t>MYR</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56793" marR="56793" marT="0" marB="0" anchor="ctr"/>
                </a:tc>
                <a:tc>
                  <a:txBody>
                    <a:bodyPr/>
                    <a:lstStyle/>
                    <a:p>
                      <a:pPr algn="r"/>
                      <a:r>
                        <a:rPr lang="en-GB" sz="900" dirty="0">
                          <a:effectLst/>
                        </a:rPr>
                        <a:t>4.64%</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6793" marR="56793" marT="0" marB="0" anchor="b"/>
                </a:tc>
                <a:extLst>
                  <a:ext uri="{0D108BD9-81ED-4DB2-BD59-A6C34878D82A}">
                    <a16:rowId xmlns:a16="http://schemas.microsoft.com/office/drawing/2014/main" val="578045119"/>
                  </a:ext>
                </a:extLst>
              </a:tr>
              <a:tr h="248841">
                <a:tc>
                  <a:txBody>
                    <a:bodyPr/>
                    <a:lstStyle/>
                    <a:p>
                      <a:pPr algn="ctr"/>
                      <a:r>
                        <a:rPr lang="en-GB" sz="900">
                          <a:effectLst/>
                        </a:rPr>
                        <a:t>RUB</a:t>
                      </a:r>
                      <a:endParaRPr lang="en-GB" sz="900">
                        <a:effectLst/>
                        <a:latin typeface="Calibri" panose="020F0502020204030204" pitchFamily="34" charset="0"/>
                        <a:ea typeface="Calibri" panose="020F0502020204030204" pitchFamily="34" charset="0"/>
                        <a:cs typeface="Times New Roman" panose="02020603050405020304" pitchFamily="18" charset="0"/>
                      </a:endParaRPr>
                    </a:p>
                  </a:txBody>
                  <a:tcPr marL="56793" marR="56793" marT="0" marB="0" anchor="ctr"/>
                </a:tc>
                <a:tc>
                  <a:txBody>
                    <a:bodyPr/>
                    <a:lstStyle/>
                    <a:p>
                      <a:pPr algn="r"/>
                      <a:r>
                        <a:rPr lang="en-GB" sz="900" dirty="0">
                          <a:effectLst/>
                        </a:rPr>
                        <a:t>3.85%</a:t>
                      </a:r>
                      <a:endParaRPr lang="en-GB"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6793" marR="56793" marT="0" marB="0" anchor="b"/>
                </a:tc>
                <a:extLst>
                  <a:ext uri="{0D108BD9-81ED-4DB2-BD59-A6C34878D82A}">
                    <a16:rowId xmlns:a16="http://schemas.microsoft.com/office/drawing/2014/main" val="3088460084"/>
                  </a:ext>
                </a:extLst>
              </a:tr>
            </a:tbl>
          </a:graphicData>
        </a:graphic>
      </p:graphicFrame>
    </p:spTree>
    <p:extLst>
      <p:ext uri="{BB962C8B-B14F-4D97-AF65-F5344CB8AC3E}">
        <p14:creationId xmlns:p14="http://schemas.microsoft.com/office/powerpoint/2010/main" val="9766762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5A9F150E-C60C-D0DB-3CB0-69AA1B46AA72}"/>
              </a:ext>
            </a:extLst>
          </p:cNvPr>
          <p:cNvSpPr>
            <a:spLocks noGrp="1"/>
          </p:cNvSpPr>
          <p:nvPr>
            <p:ph type="body" sz="quarter" idx="19"/>
          </p:nvPr>
        </p:nvSpPr>
        <p:spPr/>
        <p:txBody>
          <a:bodyPr/>
          <a:lstStyle/>
          <a:p>
            <a:endParaRPr lang="en-GB"/>
          </a:p>
        </p:txBody>
      </p:sp>
      <p:sp>
        <p:nvSpPr>
          <p:cNvPr id="10" name="Text Placeholder 9">
            <a:extLst>
              <a:ext uri="{FF2B5EF4-FFF2-40B4-BE49-F238E27FC236}">
                <a16:creationId xmlns:a16="http://schemas.microsoft.com/office/drawing/2014/main" id="{5A0E4495-CC4F-8493-664A-20C566AFB703}"/>
              </a:ext>
            </a:extLst>
          </p:cNvPr>
          <p:cNvSpPr>
            <a:spLocks noGrp="1"/>
          </p:cNvSpPr>
          <p:nvPr>
            <p:ph type="body" sz="quarter" idx="17"/>
          </p:nvPr>
        </p:nvSpPr>
        <p:spPr/>
        <p:txBody>
          <a:bodyPr/>
          <a:lstStyle/>
          <a:p>
            <a:endParaRPr lang="en-GB"/>
          </a:p>
        </p:txBody>
      </p:sp>
      <p:sp>
        <p:nvSpPr>
          <p:cNvPr id="8" name="Text Placeholder 7">
            <a:extLst>
              <a:ext uri="{FF2B5EF4-FFF2-40B4-BE49-F238E27FC236}">
                <a16:creationId xmlns:a16="http://schemas.microsoft.com/office/drawing/2014/main" id="{6153DF69-BD3F-0334-893C-367101D90E9E}"/>
              </a:ext>
            </a:extLst>
          </p:cNvPr>
          <p:cNvSpPr>
            <a:spLocks noGrp="1"/>
          </p:cNvSpPr>
          <p:nvPr>
            <p:ph type="body" sz="quarter" idx="15"/>
          </p:nvPr>
        </p:nvSpPr>
        <p:spPr>
          <a:xfrm>
            <a:off x="977901" y="6096000"/>
            <a:ext cx="3975100" cy="415498"/>
          </a:xfrm>
        </p:spPr>
        <p:txBody>
          <a:bodyPr/>
          <a:lstStyle/>
          <a:p>
            <a:r>
              <a:rPr lang="en-GB" dirty="0"/>
              <a:t>Source: Bloomberg, CAIM, , October 2024</a:t>
            </a:r>
          </a:p>
          <a:p>
            <a:r>
              <a:rPr lang="en-GB" dirty="0"/>
              <a:t>*Bloomberg function ‘ISIN + DES’, YAS</a:t>
            </a:r>
          </a:p>
          <a:p>
            <a:endParaRPr lang="en-GB" dirty="0"/>
          </a:p>
        </p:txBody>
      </p:sp>
      <p:pic>
        <p:nvPicPr>
          <p:cNvPr id="14" name="Content Placeholder 13">
            <a:extLst>
              <a:ext uri="{FF2B5EF4-FFF2-40B4-BE49-F238E27FC236}">
                <a16:creationId xmlns:a16="http://schemas.microsoft.com/office/drawing/2014/main" id="{5D22798D-23D9-CFC1-1E4E-0AEA30B286A6}"/>
              </a:ext>
            </a:extLst>
          </p:cNvPr>
          <p:cNvPicPr>
            <a:picLocks noGrp="1" noChangeAspect="1"/>
          </p:cNvPicPr>
          <p:nvPr>
            <p:ph sz="quarter" idx="14"/>
          </p:nvPr>
        </p:nvPicPr>
        <p:blipFill>
          <a:blip r:embed="rId2"/>
          <a:stretch>
            <a:fillRect/>
          </a:stretch>
        </p:blipFill>
        <p:spPr>
          <a:xfrm>
            <a:off x="977900" y="2136220"/>
            <a:ext cx="3854939" cy="3824965"/>
          </a:xfrm>
        </p:spPr>
      </p:pic>
      <p:sp>
        <p:nvSpPr>
          <p:cNvPr id="9" name="Text Placeholder 8">
            <a:extLst>
              <a:ext uri="{FF2B5EF4-FFF2-40B4-BE49-F238E27FC236}">
                <a16:creationId xmlns:a16="http://schemas.microsoft.com/office/drawing/2014/main" id="{F5C9867B-38FA-26EF-DA1A-8617A8A6B447}"/>
              </a:ext>
            </a:extLst>
          </p:cNvPr>
          <p:cNvSpPr>
            <a:spLocks noGrp="1"/>
          </p:cNvSpPr>
          <p:nvPr>
            <p:ph type="body" sz="quarter" idx="16"/>
          </p:nvPr>
        </p:nvSpPr>
        <p:spPr/>
        <p:txBody>
          <a:bodyPr/>
          <a:lstStyle/>
          <a:p>
            <a:endParaRPr lang="en-GB"/>
          </a:p>
        </p:txBody>
      </p:sp>
      <p:sp>
        <p:nvSpPr>
          <p:cNvPr id="5" name="Text Placeholder 4">
            <a:extLst>
              <a:ext uri="{FF2B5EF4-FFF2-40B4-BE49-F238E27FC236}">
                <a16:creationId xmlns:a16="http://schemas.microsoft.com/office/drawing/2014/main" id="{E806D643-A0EA-E548-600C-E87F4ACD35A3}"/>
              </a:ext>
            </a:extLst>
          </p:cNvPr>
          <p:cNvSpPr>
            <a:spLocks noGrp="1"/>
          </p:cNvSpPr>
          <p:nvPr>
            <p:ph type="body" sz="quarter" idx="13"/>
          </p:nvPr>
        </p:nvSpPr>
        <p:spPr/>
        <p:txBody>
          <a:bodyPr/>
          <a:lstStyle/>
          <a:p>
            <a:r>
              <a:rPr lang="en-GB" dirty="0"/>
              <a:t>China ‘maintains’ curves in the USD and  the EUR</a:t>
            </a:r>
          </a:p>
        </p:txBody>
      </p:sp>
      <p:sp>
        <p:nvSpPr>
          <p:cNvPr id="6" name="Title 5">
            <a:extLst>
              <a:ext uri="{FF2B5EF4-FFF2-40B4-BE49-F238E27FC236}">
                <a16:creationId xmlns:a16="http://schemas.microsoft.com/office/drawing/2014/main" id="{A3EC9EF1-0963-7E86-4455-B8550468792B}"/>
              </a:ext>
            </a:extLst>
          </p:cNvPr>
          <p:cNvSpPr>
            <a:spLocks noGrp="1"/>
          </p:cNvSpPr>
          <p:nvPr>
            <p:ph type="title"/>
          </p:nvPr>
        </p:nvSpPr>
        <p:spPr/>
        <p:txBody>
          <a:bodyPr/>
          <a:lstStyle/>
          <a:p>
            <a:r>
              <a:rPr lang="en-GB" dirty="0"/>
              <a:t>China international bonds</a:t>
            </a:r>
          </a:p>
        </p:txBody>
      </p:sp>
      <p:pic>
        <p:nvPicPr>
          <p:cNvPr id="20" name="Content Placeholder 19">
            <a:extLst>
              <a:ext uri="{FF2B5EF4-FFF2-40B4-BE49-F238E27FC236}">
                <a16:creationId xmlns:a16="http://schemas.microsoft.com/office/drawing/2014/main" id="{B83BB0C2-C7A4-B150-E4E8-6414ADE3E8F6}"/>
              </a:ext>
            </a:extLst>
          </p:cNvPr>
          <p:cNvPicPr>
            <a:picLocks noGrp="1" noChangeAspect="1"/>
          </p:cNvPicPr>
          <p:nvPr>
            <p:ph sz="quarter" idx="18"/>
          </p:nvPr>
        </p:nvPicPr>
        <p:blipFill>
          <a:blip r:embed="rId3"/>
          <a:stretch>
            <a:fillRect/>
          </a:stretch>
        </p:blipFill>
        <p:spPr>
          <a:xfrm>
            <a:off x="5073162" y="2136221"/>
            <a:ext cx="4075601" cy="3824964"/>
          </a:xfrm>
        </p:spPr>
      </p:pic>
      <p:sp>
        <p:nvSpPr>
          <p:cNvPr id="21" name="Rectangle 20">
            <a:extLst>
              <a:ext uri="{FF2B5EF4-FFF2-40B4-BE49-F238E27FC236}">
                <a16:creationId xmlns:a16="http://schemas.microsoft.com/office/drawing/2014/main" id="{14CF7F57-23A6-0022-F9E2-5F91E738D11D}"/>
              </a:ext>
            </a:extLst>
          </p:cNvPr>
          <p:cNvSpPr/>
          <p:nvPr/>
        </p:nvSpPr>
        <p:spPr>
          <a:xfrm>
            <a:off x="4953000" y="2001406"/>
            <a:ext cx="2343150" cy="1040732"/>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268280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5A9F150E-C60C-D0DB-3CB0-69AA1B46AA72}"/>
              </a:ext>
            </a:extLst>
          </p:cNvPr>
          <p:cNvSpPr>
            <a:spLocks noGrp="1"/>
          </p:cNvSpPr>
          <p:nvPr>
            <p:ph type="body" sz="quarter" idx="19"/>
          </p:nvPr>
        </p:nvSpPr>
        <p:spPr/>
        <p:txBody>
          <a:bodyPr/>
          <a:lstStyle/>
          <a:p>
            <a:endParaRPr lang="en-GB"/>
          </a:p>
        </p:txBody>
      </p:sp>
      <p:pic>
        <p:nvPicPr>
          <p:cNvPr id="16" name="Content Placeholder 15">
            <a:extLst>
              <a:ext uri="{FF2B5EF4-FFF2-40B4-BE49-F238E27FC236}">
                <a16:creationId xmlns:a16="http://schemas.microsoft.com/office/drawing/2014/main" id="{5C7310D0-61FB-362D-6581-8C46EEADDD17}"/>
              </a:ext>
            </a:extLst>
          </p:cNvPr>
          <p:cNvPicPr>
            <a:picLocks noGrp="1" noChangeAspect="1"/>
          </p:cNvPicPr>
          <p:nvPr>
            <p:ph sz="quarter" idx="18"/>
          </p:nvPr>
        </p:nvPicPr>
        <p:blipFill>
          <a:blip r:embed="rId2"/>
          <a:stretch>
            <a:fillRect/>
          </a:stretch>
        </p:blipFill>
        <p:spPr>
          <a:xfrm>
            <a:off x="977900" y="1958340"/>
            <a:ext cx="3910623" cy="4076700"/>
          </a:xfrm>
        </p:spPr>
      </p:pic>
      <p:sp>
        <p:nvSpPr>
          <p:cNvPr id="10" name="Text Placeholder 9">
            <a:extLst>
              <a:ext uri="{FF2B5EF4-FFF2-40B4-BE49-F238E27FC236}">
                <a16:creationId xmlns:a16="http://schemas.microsoft.com/office/drawing/2014/main" id="{5A0E4495-CC4F-8493-664A-20C566AFB703}"/>
              </a:ext>
            </a:extLst>
          </p:cNvPr>
          <p:cNvSpPr>
            <a:spLocks noGrp="1"/>
          </p:cNvSpPr>
          <p:nvPr>
            <p:ph type="body" sz="quarter" idx="17"/>
          </p:nvPr>
        </p:nvSpPr>
        <p:spPr/>
        <p:txBody>
          <a:bodyPr/>
          <a:lstStyle/>
          <a:p>
            <a:endParaRPr lang="en-GB" dirty="0"/>
          </a:p>
        </p:txBody>
      </p:sp>
      <p:sp>
        <p:nvSpPr>
          <p:cNvPr id="8" name="Text Placeholder 7">
            <a:extLst>
              <a:ext uri="{FF2B5EF4-FFF2-40B4-BE49-F238E27FC236}">
                <a16:creationId xmlns:a16="http://schemas.microsoft.com/office/drawing/2014/main" id="{6153DF69-BD3F-0334-893C-367101D90E9E}"/>
              </a:ext>
            </a:extLst>
          </p:cNvPr>
          <p:cNvSpPr>
            <a:spLocks noGrp="1"/>
          </p:cNvSpPr>
          <p:nvPr>
            <p:ph type="body" sz="quarter" idx="15"/>
          </p:nvPr>
        </p:nvSpPr>
        <p:spPr>
          <a:xfrm>
            <a:off x="977901" y="6096000"/>
            <a:ext cx="3975100" cy="415498"/>
          </a:xfrm>
        </p:spPr>
        <p:txBody>
          <a:bodyPr/>
          <a:lstStyle/>
          <a:p>
            <a:r>
              <a:rPr lang="en-GB" dirty="0"/>
              <a:t>Source: Bloomberg, CAIM, , October 2024</a:t>
            </a:r>
          </a:p>
          <a:p>
            <a:r>
              <a:rPr lang="en-GB" dirty="0"/>
              <a:t>*Bloomberg function ‘ISIN + DES’, YAS XCCY</a:t>
            </a:r>
          </a:p>
          <a:p>
            <a:endParaRPr lang="en-GB" dirty="0"/>
          </a:p>
        </p:txBody>
      </p:sp>
      <p:sp>
        <p:nvSpPr>
          <p:cNvPr id="9" name="Text Placeholder 8">
            <a:extLst>
              <a:ext uri="{FF2B5EF4-FFF2-40B4-BE49-F238E27FC236}">
                <a16:creationId xmlns:a16="http://schemas.microsoft.com/office/drawing/2014/main" id="{F5C9867B-38FA-26EF-DA1A-8617A8A6B447}"/>
              </a:ext>
            </a:extLst>
          </p:cNvPr>
          <p:cNvSpPr>
            <a:spLocks noGrp="1"/>
          </p:cNvSpPr>
          <p:nvPr>
            <p:ph type="body" sz="quarter" idx="16"/>
          </p:nvPr>
        </p:nvSpPr>
        <p:spPr/>
        <p:txBody>
          <a:bodyPr/>
          <a:lstStyle/>
          <a:p>
            <a:endParaRPr lang="en-GB"/>
          </a:p>
        </p:txBody>
      </p:sp>
      <p:sp>
        <p:nvSpPr>
          <p:cNvPr id="5" name="Text Placeholder 4">
            <a:extLst>
              <a:ext uri="{FF2B5EF4-FFF2-40B4-BE49-F238E27FC236}">
                <a16:creationId xmlns:a16="http://schemas.microsoft.com/office/drawing/2014/main" id="{E806D643-A0EA-E548-600C-E87F4ACD35A3}"/>
              </a:ext>
            </a:extLst>
          </p:cNvPr>
          <p:cNvSpPr>
            <a:spLocks noGrp="1"/>
          </p:cNvSpPr>
          <p:nvPr>
            <p:ph type="body" sz="quarter" idx="13"/>
          </p:nvPr>
        </p:nvSpPr>
        <p:spPr/>
        <p:txBody>
          <a:bodyPr/>
          <a:lstStyle/>
          <a:p>
            <a:r>
              <a:rPr lang="en-GB" dirty="0"/>
              <a:t>China ‘maintains’ curves in the USD and  the EUR</a:t>
            </a:r>
          </a:p>
        </p:txBody>
      </p:sp>
      <p:sp>
        <p:nvSpPr>
          <p:cNvPr id="6" name="Title 5">
            <a:extLst>
              <a:ext uri="{FF2B5EF4-FFF2-40B4-BE49-F238E27FC236}">
                <a16:creationId xmlns:a16="http://schemas.microsoft.com/office/drawing/2014/main" id="{A3EC9EF1-0963-7E86-4455-B8550468792B}"/>
              </a:ext>
            </a:extLst>
          </p:cNvPr>
          <p:cNvSpPr>
            <a:spLocks noGrp="1"/>
          </p:cNvSpPr>
          <p:nvPr>
            <p:ph type="title"/>
          </p:nvPr>
        </p:nvSpPr>
        <p:spPr/>
        <p:txBody>
          <a:bodyPr/>
          <a:lstStyle/>
          <a:p>
            <a:r>
              <a:rPr lang="en-GB" dirty="0"/>
              <a:t>China international bonds</a:t>
            </a:r>
          </a:p>
        </p:txBody>
      </p:sp>
      <p:pic>
        <p:nvPicPr>
          <p:cNvPr id="13" name="Content Placeholder 12">
            <a:extLst>
              <a:ext uri="{FF2B5EF4-FFF2-40B4-BE49-F238E27FC236}">
                <a16:creationId xmlns:a16="http://schemas.microsoft.com/office/drawing/2014/main" id="{E439B976-134C-7C1B-599B-D6C8F24815F1}"/>
              </a:ext>
            </a:extLst>
          </p:cNvPr>
          <p:cNvPicPr>
            <a:picLocks noGrp="1" noChangeAspect="1"/>
          </p:cNvPicPr>
          <p:nvPr>
            <p:ph sz="quarter" idx="14"/>
          </p:nvPr>
        </p:nvPicPr>
        <p:blipFill>
          <a:blip r:embed="rId3"/>
          <a:stretch>
            <a:fillRect/>
          </a:stretch>
        </p:blipFill>
        <p:spPr>
          <a:xfrm>
            <a:off x="5174209" y="1958340"/>
            <a:ext cx="4110467" cy="4076700"/>
          </a:xfrm>
        </p:spPr>
      </p:pic>
      <p:sp>
        <p:nvSpPr>
          <p:cNvPr id="15" name="Rectangle 14">
            <a:extLst>
              <a:ext uri="{FF2B5EF4-FFF2-40B4-BE49-F238E27FC236}">
                <a16:creationId xmlns:a16="http://schemas.microsoft.com/office/drawing/2014/main" id="{61E2CE61-9171-80A8-A096-C5CA4B0D9C1E}"/>
              </a:ext>
            </a:extLst>
          </p:cNvPr>
          <p:cNvSpPr/>
          <p:nvPr/>
        </p:nvSpPr>
        <p:spPr>
          <a:xfrm>
            <a:off x="4953000" y="2001405"/>
            <a:ext cx="2195146" cy="1524309"/>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470193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90482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1841D4-5967-A474-6BA2-09ED5FFC4300}"/>
              </a:ext>
            </a:extLst>
          </p:cNvPr>
          <p:cNvSpPr>
            <a:spLocks noGrp="1"/>
          </p:cNvSpPr>
          <p:nvPr>
            <p:ph type="body" sz="quarter" idx="15"/>
          </p:nvPr>
        </p:nvSpPr>
        <p:spPr/>
        <p:txBody>
          <a:bodyPr/>
          <a:lstStyle/>
          <a:p>
            <a:r>
              <a:rPr lang="en-GB" dirty="0"/>
              <a:t>Source: Bloomberg, September 2025</a:t>
            </a:r>
          </a:p>
        </p:txBody>
      </p:sp>
      <p:sp>
        <p:nvSpPr>
          <p:cNvPr id="4" name="Text Placeholder 3">
            <a:extLst>
              <a:ext uri="{FF2B5EF4-FFF2-40B4-BE49-F238E27FC236}">
                <a16:creationId xmlns:a16="http://schemas.microsoft.com/office/drawing/2014/main" id="{E4296C16-FF6B-1A99-993A-0C6BD56482C9}"/>
              </a:ext>
            </a:extLst>
          </p:cNvPr>
          <p:cNvSpPr>
            <a:spLocks noGrp="1"/>
          </p:cNvSpPr>
          <p:nvPr>
            <p:ph type="body" sz="quarter" idx="16"/>
          </p:nvPr>
        </p:nvSpPr>
        <p:spPr/>
        <p:txBody>
          <a:bodyPr/>
          <a:lstStyle/>
          <a:p>
            <a:r>
              <a:rPr lang="en-GB" dirty="0"/>
              <a:t>CPI (%)</a:t>
            </a:r>
          </a:p>
        </p:txBody>
      </p:sp>
      <p:sp>
        <p:nvSpPr>
          <p:cNvPr id="5" name="Text Placeholder 4">
            <a:extLst>
              <a:ext uri="{FF2B5EF4-FFF2-40B4-BE49-F238E27FC236}">
                <a16:creationId xmlns:a16="http://schemas.microsoft.com/office/drawing/2014/main" id="{28FA730C-BE93-43D4-BFEF-D48DA5738462}"/>
              </a:ext>
            </a:extLst>
          </p:cNvPr>
          <p:cNvSpPr>
            <a:spLocks noGrp="1"/>
          </p:cNvSpPr>
          <p:nvPr>
            <p:ph type="body" sz="quarter" idx="13"/>
          </p:nvPr>
        </p:nvSpPr>
        <p:spPr/>
        <p:txBody>
          <a:bodyPr/>
          <a:lstStyle/>
          <a:p>
            <a:r>
              <a:rPr lang="en-GB" dirty="0"/>
              <a:t>Geopolitics (tariffs) fixing long-term positive correlations</a:t>
            </a:r>
          </a:p>
        </p:txBody>
      </p:sp>
      <p:sp>
        <p:nvSpPr>
          <p:cNvPr id="6" name="Title 5">
            <a:extLst>
              <a:ext uri="{FF2B5EF4-FFF2-40B4-BE49-F238E27FC236}">
                <a16:creationId xmlns:a16="http://schemas.microsoft.com/office/drawing/2014/main" id="{E0C1159F-4B1C-5E85-1DB4-CC75BB02FBDB}"/>
              </a:ext>
            </a:extLst>
          </p:cNvPr>
          <p:cNvSpPr>
            <a:spLocks noGrp="1"/>
          </p:cNvSpPr>
          <p:nvPr>
            <p:ph type="title"/>
          </p:nvPr>
        </p:nvSpPr>
        <p:spPr>
          <a:xfrm>
            <a:off x="979200" y="675601"/>
            <a:ext cx="6316950" cy="332399"/>
          </a:xfrm>
        </p:spPr>
        <p:txBody>
          <a:bodyPr/>
          <a:lstStyle/>
          <a:p>
            <a:r>
              <a:rPr lang="en-GB" dirty="0"/>
              <a:t>inflation </a:t>
            </a:r>
          </a:p>
        </p:txBody>
      </p:sp>
      <p:graphicFrame>
        <p:nvGraphicFramePr>
          <p:cNvPr id="8" name="Content Placeholder 8">
            <a:extLst>
              <a:ext uri="{FF2B5EF4-FFF2-40B4-BE49-F238E27FC236}">
                <a16:creationId xmlns:a16="http://schemas.microsoft.com/office/drawing/2014/main" id="{A861C221-F32A-5AE9-73AA-3069CA34A40A}"/>
              </a:ext>
            </a:extLst>
          </p:cNvPr>
          <p:cNvGraphicFramePr>
            <a:graphicFrameLocks noGrp="1"/>
          </p:cNvGraphicFramePr>
          <p:nvPr>
            <p:ph sz="quarter" idx="14"/>
            <p:extLst>
              <p:ext uri="{D42A27DB-BD31-4B8C-83A1-F6EECF244321}">
                <p14:modId xmlns:p14="http://schemas.microsoft.com/office/powerpoint/2010/main" val="522438013"/>
              </p:ext>
            </p:extLst>
          </p:nvPr>
        </p:nvGraphicFramePr>
        <p:xfrm>
          <a:off x="977900" y="1943100"/>
          <a:ext cx="8147050" cy="40767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50112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793744-B735-42BF-D2F9-1817199C1DD4}"/>
              </a:ext>
            </a:extLst>
          </p:cNvPr>
          <p:cNvSpPr>
            <a:spLocks noGrp="1"/>
          </p:cNvSpPr>
          <p:nvPr>
            <p:ph type="body" sz="quarter" idx="15"/>
          </p:nvPr>
        </p:nvSpPr>
        <p:spPr/>
        <p:txBody>
          <a:bodyPr/>
          <a:lstStyle/>
          <a:p>
            <a:r>
              <a:rPr lang="en-GB" dirty="0"/>
              <a:t>Source: CAIM, Bloomberg, September 2025</a:t>
            </a:r>
          </a:p>
        </p:txBody>
      </p:sp>
      <p:sp>
        <p:nvSpPr>
          <p:cNvPr id="4" name="Text Placeholder 3">
            <a:extLst>
              <a:ext uri="{FF2B5EF4-FFF2-40B4-BE49-F238E27FC236}">
                <a16:creationId xmlns:a16="http://schemas.microsoft.com/office/drawing/2014/main" id="{1C7067D2-9AF2-4B0C-555E-3A23493FBAEF}"/>
              </a:ext>
            </a:extLst>
          </p:cNvPr>
          <p:cNvSpPr>
            <a:spLocks noGrp="1"/>
          </p:cNvSpPr>
          <p:nvPr>
            <p:ph type="body" sz="quarter" idx="16"/>
          </p:nvPr>
        </p:nvSpPr>
        <p:spPr/>
        <p:txBody>
          <a:bodyPr/>
          <a:lstStyle/>
          <a:p>
            <a:endParaRPr lang="en-GB" dirty="0"/>
          </a:p>
        </p:txBody>
      </p:sp>
      <p:sp>
        <p:nvSpPr>
          <p:cNvPr id="5" name="Text Placeholder 4">
            <a:extLst>
              <a:ext uri="{FF2B5EF4-FFF2-40B4-BE49-F238E27FC236}">
                <a16:creationId xmlns:a16="http://schemas.microsoft.com/office/drawing/2014/main" id="{2463339F-0661-521E-0FF2-801334D7AED3}"/>
              </a:ext>
            </a:extLst>
          </p:cNvPr>
          <p:cNvSpPr>
            <a:spLocks noGrp="1"/>
          </p:cNvSpPr>
          <p:nvPr>
            <p:ph type="body" sz="quarter" idx="13"/>
          </p:nvPr>
        </p:nvSpPr>
        <p:spPr/>
        <p:txBody>
          <a:bodyPr/>
          <a:lstStyle/>
          <a:p>
            <a:r>
              <a:rPr lang="en-GB" dirty="0"/>
              <a:t>.. however, this yet must be reflected in  monetary policies</a:t>
            </a:r>
          </a:p>
        </p:txBody>
      </p:sp>
      <p:sp>
        <p:nvSpPr>
          <p:cNvPr id="6" name="Title 5">
            <a:extLst>
              <a:ext uri="{FF2B5EF4-FFF2-40B4-BE49-F238E27FC236}">
                <a16:creationId xmlns:a16="http://schemas.microsoft.com/office/drawing/2014/main" id="{ADB7CFC4-3D50-36EF-125C-98FFCEEEAD5F}"/>
              </a:ext>
            </a:extLst>
          </p:cNvPr>
          <p:cNvSpPr>
            <a:spLocks noGrp="1"/>
          </p:cNvSpPr>
          <p:nvPr>
            <p:ph type="title"/>
          </p:nvPr>
        </p:nvSpPr>
        <p:spPr>
          <a:xfrm>
            <a:off x="977900" y="445222"/>
            <a:ext cx="6766508" cy="664797"/>
          </a:xfrm>
        </p:spPr>
        <p:txBody>
          <a:bodyPr/>
          <a:lstStyle/>
          <a:p>
            <a:r>
              <a:rPr lang="en-GB" dirty="0"/>
              <a:t>central banks who ‘go’ the other way</a:t>
            </a:r>
          </a:p>
        </p:txBody>
      </p:sp>
      <p:graphicFrame>
        <p:nvGraphicFramePr>
          <p:cNvPr id="8" name="Content Placeholder 9">
            <a:extLst>
              <a:ext uri="{FF2B5EF4-FFF2-40B4-BE49-F238E27FC236}">
                <a16:creationId xmlns:a16="http://schemas.microsoft.com/office/drawing/2014/main" id="{77E533A0-CC51-CB3E-3E7F-2DC8A7F4AE8B}"/>
              </a:ext>
            </a:extLst>
          </p:cNvPr>
          <p:cNvGraphicFramePr>
            <a:graphicFrameLocks noGrp="1"/>
          </p:cNvGraphicFramePr>
          <p:nvPr>
            <p:ph sz="quarter" idx="14"/>
            <p:extLst>
              <p:ext uri="{D42A27DB-BD31-4B8C-83A1-F6EECF244321}">
                <p14:modId xmlns:p14="http://schemas.microsoft.com/office/powerpoint/2010/main" val="1898780872"/>
              </p:ext>
            </p:extLst>
          </p:nvPr>
        </p:nvGraphicFramePr>
        <p:xfrm>
          <a:off x="977900" y="1943100"/>
          <a:ext cx="8147050" cy="40767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87123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5D806F2-4590-505F-269D-D0027F020D90}"/>
              </a:ext>
            </a:extLst>
          </p:cNvPr>
          <p:cNvSpPr>
            <a:spLocks noGrp="1"/>
          </p:cNvSpPr>
          <p:nvPr>
            <p:ph type="body" sz="quarter" idx="15"/>
          </p:nvPr>
        </p:nvSpPr>
        <p:spPr>
          <a:xfrm>
            <a:off x="706778" y="6287758"/>
            <a:ext cx="5446195" cy="138499"/>
          </a:xfrm>
        </p:spPr>
        <p:txBody>
          <a:bodyPr/>
          <a:lstStyle/>
          <a:p>
            <a:r>
              <a:rPr lang="en-GB" dirty="0"/>
              <a:t>Sources: ICE, S&amp;P Global, Bloomberg, CAIM, August 2024. Indices based at 100 on 31</a:t>
            </a:r>
            <a:r>
              <a:rPr lang="en-GB" baseline="30000" dirty="0"/>
              <a:t>st</a:t>
            </a:r>
            <a:r>
              <a:rPr lang="en-GB" dirty="0"/>
              <a:t> December 2023.</a:t>
            </a:r>
          </a:p>
        </p:txBody>
      </p:sp>
      <p:sp>
        <p:nvSpPr>
          <p:cNvPr id="8" name="Text Placeholder 7">
            <a:extLst>
              <a:ext uri="{FF2B5EF4-FFF2-40B4-BE49-F238E27FC236}">
                <a16:creationId xmlns:a16="http://schemas.microsoft.com/office/drawing/2014/main" id="{81F8CD4B-8210-7F9C-164A-3E4B6B4BCCAE}"/>
              </a:ext>
            </a:extLst>
          </p:cNvPr>
          <p:cNvSpPr>
            <a:spLocks noGrp="1"/>
          </p:cNvSpPr>
          <p:nvPr>
            <p:ph type="body" sz="quarter" idx="13"/>
          </p:nvPr>
        </p:nvSpPr>
        <p:spPr>
          <a:xfrm>
            <a:off x="706778" y="1383246"/>
            <a:ext cx="8998792" cy="246221"/>
          </a:xfrm>
        </p:spPr>
        <p:txBody>
          <a:bodyPr/>
          <a:lstStyle/>
          <a:p>
            <a:r>
              <a:rPr lang="en-GB" dirty="0"/>
              <a:t>Negatively correlated assets welcomed</a:t>
            </a:r>
          </a:p>
        </p:txBody>
      </p:sp>
      <p:sp>
        <p:nvSpPr>
          <p:cNvPr id="9" name="Title 8">
            <a:extLst>
              <a:ext uri="{FF2B5EF4-FFF2-40B4-BE49-F238E27FC236}">
                <a16:creationId xmlns:a16="http://schemas.microsoft.com/office/drawing/2014/main" id="{B0ED14A7-EB01-232D-0E48-D9F45DAB6827}"/>
              </a:ext>
            </a:extLst>
          </p:cNvPr>
          <p:cNvSpPr>
            <a:spLocks noGrp="1"/>
          </p:cNvSpPr>
          <p:nvPr>
            <p:ph type="title"/>
          </p:nvPr>
        </p:nvSpPr>
        <p:spPr>
          <a:xfrm>
            <a:off x="822088" y="566608"/>
            <a:ext cx="6919249" cy="332435"/>
          </a:xfrm>
        </p:spPr>
        <p:txBody>
          <a:bodyPr/>
          <a:lstStyle/>
          <a:p>
            <a:r>
              <a:rPr lang="en-GB" dirty="0"/>
              <a:t>Complex global financial system</a:t>
            </a:r>
          </a:p>
        </p:txBody>
      </p:sp>
      <p:sp>
        <p:nvSpPr>
          <p:cNvPr id="18" name="Text Placeholder 13">
            <a:extLst>
              <a:ext uri="{FF2B5EF4-FFF2-40B4-BE49-F238E27FC236}">
                <a16:creationId xmlns:a16="http://schemas.microsoft.com/office/drawing/2014/main" id="{AAE96956-81E6-948B-314A-42C9F007A11C}"/>
              </a:ext>
            </a:extLst>
          </p:cNvPr>
          <p:cNvSpPr txBox="1">
            <a:spLocks/>
          </p:cNvSpPr>
          <p:nvPr/>
        </p:nvSpPr>
        <p:spPr>
          <a:xfrm>
            <a:off x="1479030" y="1950380"/>
            <a:ext cx="3490378" cy="150041"/>
          </a:xfrm>
          <a:prstGeom prst="rect">
            <a:avLst/>
          </a:prstGeom>
        </p:spPr>
        <p:txBody>
          <a:bodyPr vert="horz" wrap="square" lIns="0" tIns="0" rIns="0" bIns="0" rtlCol="0" anchor="b" anchorCtr="0">
            <a:spAutoFit/>
          </a:bodyPr>
          <a:lstStyle>
            <a:lvl1pPr marL="0" indent="0" algn="l" defTabSz="914400" rtl="0" eaLnBrk="1" latinLnBrk="0" hangingPunct="1">
              <a:lnSpc>
                <a:spcPct val="100000"/>
              </a:lnSpc>
              <a:spcBef>
                <a:spcPts val="0"/>
              </a:spcBef>
              <a:spcAft>
                <a:spcPts val="0"/>
              </a:spcAft>
              <a:buFont typeface="Arial" panose="020B0604020202020204" pitchFamily="34" charset="0"/>
              <a:buNone/>
              <a:defRPr sz="1200" b="1" i="0" kern="1200">
                <a:solidFill>
                  <a:schemeClr val="tx1"/>
                </a:solidFill>
                <a:latin typeface="+mn-lt"/>
                <a:ea typeface="Source Sans Pro SemiBold" panose="020B0503030403020204" pitchFamily="34" charset="0"/>
                <a:cs typeface="+mn-cs"/>
              </a:defRPr>
            </a:lvl1pPr>
            <a:lvl2pPr marL="180975" indent="0" algn="l" defTabSz="914400" rtl="0" eaLnBrk="1" latinLnBrk="0" hangingPunct="1">
              <a:lnSpc>
                <a:spcPct val="100000"/>
              </a:lnSpc>
              <a:spcBef>
                <a:spcPts val="0"/>
              </a:spcBef>
              <a:spcAft>
                <a:spcPts val="300"/>
              </a:spcAft>
              <a:buFont typeface="System Font Regular"/>
              <a:buNone/>
              <a:defRPr sz="1200" b="1" i="0" kern="1200">
                <a:solidFill>
                  <a:schemeClr val="tx1"/>
                </a:solidFill>
                <a:latin typeface="Source Sans CAIM" panose="020B0303030403020204" pitchFamily="34" charset="0"/>
                <a:ea typeface="Source Sans CAIM" panose="020B0303030403020204" pitchFamily="34" charset="0"/>
                <a:cs typeface="+mn-cs"/>
              </a:defRPr>
            </a:lvl2pPr>
            <a:lvl3pPr marL="360362" indent="0" algn="l" defTabSz="914400" rtl="0" eaLnBrk="1" latinLnBrk="0" hangingPunct="1">
              <a:lnSpc>
                <a:spcPct val="100000"/>
              </a:lnSpc>
              <a:spcBef>
                <a:spcPts val="0"/>
              </a:spcBef>
              <a:spcAft>
                <a:spcPts val="300"/>
              </a:spcAft>
              <a:buFont typeface="Arial" panose="020B0604020202020204" pitchFamily="34" charset="0"/>
              <a:buNone/>
              <a:defRPr sz="1200" b="1" i="0" kern="1200">
                <a:solidFill>
                  <a:schemeClr val="tx1"/>
                </a:solidFill>
                <a:latin typeface="Source Sans CAIM" panose="020B0303030403020204" pitchFamily="34" charset="0"/>
                <a:ea typeface="Source Sans CAIM" panose="020B0303030403020204" pitchFamily="34" charset="0"/>
                <a:cs typeface="+mn-cs"/>
              </a:defRPr>
            </a:lvl3pPr>
            <a:lvl4pPr marL="539750" indent="0" algn="l" defTabSz="914400" rtl="0" eaLnBrk="1" latinLnBrk="0" hangingPunct="1">
              <a:lnSpc>
                <a:spcPct val="100000"/>
              </a:lnSpc>
              <a:spcBef>
                <a:spcPts val="0"/>
              </a:spcBef>
              <a:spcAft>
                <a:spcPts val="300"/>
              </a:spcAft>
              <a:buFont typeface="System Font Regular"/>
              <a:buNone/>
              <a:defRPr sz="1200" b="1" i="0" kern="1200">
                <a:solidFill>
                  <a:schemeClr val="tx1"/>
                </a:solidFill>
                <a:latin typeface="Source Sans CAIM" panose="020B0303030403020204" pitchFamily="34" charset="0"/>
                <a:ea typeface="Source Sans CAIM" panose="020B0303030403020204" pitchFamily="34" charset="0"/>
                <a:cs typeface="+mn-cs"/>
              </a:defRPr>
            </a:lvl4pPr>
            <a:lvl5pPr marL="720725" indent="0" algn="l" defTabSz="914400" rtl="0" eaLnBrk="1" latinLnBrk="0" hangingPunct="1">
              <a:lnSpc>
                <a:spcPct val="100000"/>
              </a:lnSpc>
              <a:spcBef>
                <a:spcPts val="0"/>
              </a:spcBef>
              <a:spcAft>
                <a:spcPts val="300"/>
              </a:spcAft>
              <a:buFont typeface="Arial" panose="020B0604020202020204" pitchFamily="34" charset="0"/>
              <a:buNone/>
              <a:defRPr sz="1200" b="1" i="0" kern="1200">
                <a:solidFill>
                  <a:schemeClr val="tx1"/>
                </a:solidFill>
                <a:latin typeface="Source Sans CAIM" panose="020B0303030403020204" pitchFamily="34" charset="0"/>
                <a:ea typeface="Source Sans CAIM" panose="020B03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975" dirty="0"/>
              <a:t>Monthly returns and proportional price changes, last three years</a:t>
            </a:r>
          </a:p>
        </p:txBody>
      </p:sp>
      <p:pic>
        <p:nvPicPr>
          <p:cNvPr id="3" name="Picture 2">
            <a:extLst>
              <a:ext uri="{FF2B5EF4-FFF2-40B4-BE49-F238E27FC236}">
                <a16:creationId xmlns:a16="http://schemas.microsoft.com/office/drawing/2014/main" id="{57541E72-FB99-5C71-91EC-27C526870A7B}"/>
              </a:ext>
            </a:extLst>
          </p:cNvPr>
          <p:cNvPicPr>
            <a:picLocks noChangeAspect="1"/>
          </p:cNvPicPr>
          <p:nvPr/>
        </p:nvPicPr>
        <p:blipFill>
          <a:blip r:embed="rId2"/>
          <a:stretch>
            <a:fillRect/>
          </a:stretch>
        </p:blipFill>
        <p:spPr>
          <a:xfrm>
            <a:off x="695843" y="4314778"/>
            <a:ext cx="4972752" cy="1717235"/>
          </a:xfrm>
          <a:prstGeom prst="rect">
            <a:avLst/>
          </a:prstGeom>
        </p:spPr>
      </p:pic>
      <p:sp>
        <p:nvSpPr>
          <p:cNvPr id="6" name="Text Placeholder 13">
            <a:extLst>
              <a:ext uri="{FF2B5EF4-FFF2-40B4-BE49-F238E27FC236}">
                <a16:creationId xmlns:a16="http://schemas.microsoft.com/office/drawing/2014/main" id="{3F342281-6B1E-D81E-40D9-D7AADB3FBE68}"/>
              </a:ext>
            </a:extLst>
          </p:cNvPr>
          <p:cNvSpPr txBox="1">
            <a:spLocks/>
          </p:cNvSpPr>
          <p:nvPr/>
        </p:nvSpPr>
        <p:spPr>
          <a:xfrm>
            <a:off x="1715796" y="3972898"/>
            <a:ext cx="3490378" cy="150041"/>
          </a:xfrm>
          <a:prstGeom prst="rect">
            <a:avLst/>
          </a:prstGeom>
        </p:spPr>
        <p:txBody>
          <a:bodyPr vert="horz" wrap="square" lIns="0" tIns="0" rIns="0" bIns="0" rtlCol="0" anchor="b" anchorCtr="0">
            <a:spAutoFit/>
          </a:bodyPr>
          <a:lstStyle>
            <a:lvl1pPr marL="0" indent="0" algn="l" defTabSz="914400" rtl="0" eaLnBrk="1" latinLnBrk="0" hangingPunct="1">
              <a:lnSpc>
                <a:spcPct val="100000"/>
              </a:lnSpc>
              <a:spcBef>
                <a:spcPts val="0"/>
              </a:spcBef>
              <a:spcAft>
                <a:spcPts val="0"/>
              </a:spcAft>
              <a:buFont typeface="Arial" panose="020B0604020202020204" pitchFamily="34" charset="0"/>
              <a:buNone/>
              <a:defRPr sz="1200" b="1" i="0" kern="1200">
                <a:solidFill>
                  <a:schemeClr val="tx1"/>
                </a:solidFill>
                <a:latin typeface="+mn-lt"/>
                <a:ea typeface="Source Sans Pro SemiBold" panose="020B0503030403020204" pitchFamily="34" charset="0"/>
                <a:cs typeface="+mn-cs"/>
              </a:defRPr>
            </a:lvl1pPr>
            <a:lvl2pPr marL="180975" indent="0" algn="l" defTabSz="914400" rtl="0" eaLnBrk="1" latinLnBrk="0" hangingPunct="1">
              <a:lnSpc>
                <a:spcPct val="100000"/>
              </a:lnSpc>
              <a:spcBef>
                <a:spcPts val="0"/>
              </a:spcBef>
              <a:spcAft>
                <a:spcPts val="300"/>
              </a:spcAft>
              <a:buFont typeface="System Font Regular"/>
              <a:buNone/>
              <a:defRPr sz="1200" b="1" i="0" kern="1200">
                <a:solidFill>
                  <a:schemeClr val="tx1"/>
                </a:solidFill>
                <a:latin typeface="Source Sans CAIM" panose="020B0303030403020204" pitchFamily="34" charset="0"/>
                <a:ea typeface="Source Sans CAIM" panose="020B0303030403020204" pitchFamily="34" charset="0"/>
                <a:cs typeface="+mn-cs"/>
              </a:defRPr>
            </a:lvl2pPr>
            <a:lvl3pPr marL="360362" indent="0" algn="l" defTabSz="914400" rtl="0" eaLnBrk="1" latinLnBrk="0" hangingPunct="1">
              <a:lnSpc>
                <a:spcPct val="100000"/>
              </a:lnSpc>
              <a:spcBef>
                <a:spcPts val="0"/>
              </a:spcBef>
              <a:spcAft>
                <a:spcPts val="300"/>
              </a:spcAft>
              <a:buFont typeface="Arial" panose="020B0604020202020204" pitchFamily="34" charset="0"/>
              <a:buNone/>
              <a:defRPr sz="1200" b="1" i="0" kern="1200">
                <a:solidFill>
                  <a:schemeClr val="tx1"/>
                </a:solidFill>
                <a:latin typeface="Source Sans CAIM" panose="020B0303030403020204" pitchFamily="34" charset="0"/>
                <a:ea typeface="Source Sans CAIM" panose="020B0303030403020204" pitchFamily="34" charset="0"/>
                <a:cs typeface="+mn-cs"/>
              </a:defRPr>
            </a:lvl3pPr>
            <a:lvl4pPr marL="539750" indent="0" algn="l" defTabSz="914400" rtl="0" eaLnBrk="1" latinLnBrk="0" hangingPunct="1">
              <a:lnSpc>
                <a:spcPct val="100000"/>
              </a:lnSpc>
              <a:spcBef>
                <a:spcPts val="0"/>
              </a:spcBef>
              <a:spcAft>
                <a:spcPts val="300"/>
              </a:spcAft>
              <a:buFont typeface="System Font Regular"/>
              <a:buNone/>
              <a:defRPr sz="1200" b="1" i="0" kern="1200">
                <a:solidFill>
                  <a:schemeClr val="tx1"/>
                </a:solidFill>
                <a:latin typeface="Source Sans CAIM" panose="020B0303030403020204" pitchFamily="34" charset="0"/>
                <a:ea typeface="Source Sans CAIM" panose="020B0303030403020204" pitchFamily="34" charset="0"/>
                <a:cs typeface="+mn-cs"/>
              </a:defRPr>
            </a:lvl4pPr>
            <a:lvl5pPr marL="720725" indent="0" algn="l" defTabSz="914400" rtl="0" eaLnBrk="1" latinLnBrk="0" hangingPunct="1">
              <a:lnSpc>
                <a:spcPct val="100000"/>
              </a:lnSpc>
              <a:spcBef>
                <a:spcPts val="0"/>
              </a:spcBef>
              <a:spcAft>
                <a:spcPts val="300"/>
              </a:spcAft>
              <a:buFont typeface="Arial" panose="020B0604020202020204" pitchFamily="34" charset="0"/>
              <a:buNone/>
              <a:defRPr sz="1200" b="1" i="0" kern="1200">
                <a:solidFill>
                  <a:schemeClr val="tx1"/>
                </a:solidFill>
                <a:latin typeface="Source Sans CAIM" panose="020B0303030403020204" pitchFamily="34" charset="0"/>
                <a:ea typeface="Source Sans CAIM" panose="020B03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975" dirty="0"/>
              <a:t>Daily returns and proportional price changes, 2024</a:t>
            </a:r>
          </a:p>
        </p:txBody>
      </p:sp>
      <p:pic>
        <p:nvPicPr>
          <p:cNvPr id="7" name="Picture 6">
            <a:extLst>
              <a:ext uri="{FF2B5EF4-FFF2-40B4-BE49-F238E27FC236}">
                <a16:creationId xmlns:a16="http://schemas.microsoft.com/office/drawing/2014/main" id="{1A622648-5274-169C-B015-C3413A475A67}"/>
              </a:ext>
            </a:extLst>
          </p:cNvPr>
          <p:cNvPicPr>
            <a:picLocks noChangeAspect="1"/>
          </p:cNvPicPr>
          <p:nvPr/>
        </p:nvPicPr>
        <p:blipFill>
          <a:blip r:embed="rId3"/>
          <a:stretch>
            <a:fillRect/>
          </a:stretch>
        </p:blipFill>
        <p:spPr>
          <a:xfrm>
            <a:off x="706778" y="2208672"/>
            <a:ext cx="4978712" cy="1693183"/>
          </a:xfrm>
          <a:prstGeom prst="rect">
            <a:avLst/>
          </a:prstGeom>
        </p:spPr>
      </p:pic>
      <p:sp>
        <p:nvSpPr>
          <p:cNvPr id="2" name="TextBox 1">
            <a:extLst>
              <a:ext uri="{FF2B5EF4-FFF2-40B4-BE49-F238E27FC236}">
                <a16:creationId xmlns:a16="http://schemas.microsoft.com/office/drawing/2014/main" id="{19532709-BAB4-077A-41E0-1BC08CB8767E}"/>
              </a:ext>
            </a:extLst>
          </p:cNvPr>
          <p:cNvSpPr txBox="1"/>
          <p:nvPr/>
        </p:nvSpPr>
        <p:spPr>
          <a:xfrm>
            <a:off x="6064898" y="2068722"/>
            <a:ext cx="3714751" cy="3244093"/>
          </a:xfrm>
          <a:prstGeom prst="rect">
            <a:avLst/>
          </a:prstGeom>
          <a:noFill/>
        </p:spPr>
        <p:txBody>
          <a:bodyPr wrap="square" rtlCol="0">
            <a:spAutoFit/>
          </a:bodyPr>
          <a:lstStyle/>
          <a:p>
            <a:r>
              <a:rPr lang="en-GB" sz="1463"/>
              <a:t>Post covid era of excessive risk culture reflected in growing inter-asset correlations. Risk appetite ‘promoted’ by extremely loose monetary policies and supported by central banks’ growing balance sheet.</a:t>
            </a:r>
          </a:p>
          <a:p>
            <a:r>
              <a:rPr lang="en-GB" sz="1463"/>
              <a:t>The aggressive normalisation in rates applied by some key central banks (the FED, the ECB, the BoE and BoC) left the JPY as the main funding currency. </a:t>
            </a:r>
          </a:p>
          <a:p>
            <a:r>
              <a:rPr lang="en-GB" sz="1463"/>
              <a:t>Market used the interest differential as a key argument to run unhedged funding strategies. The August aggressive JPY repricing turned long-term inter-assets correlations upside down.</a:t>
            </a:r>
          </a:p>
        </p:txBody>
      </p:sp>
      <p:sp>
        <p:nvSpPr>
          <p:cNvPr id="4" name="Rectangle 3">
            <a:extLst>
              <a:ext uri="{FF2B5EF4-FFF2-40B4-BE49-F238E27FC236}">
                <a16:creationId xmlns:a16="http://schemas.microsoft.com/office/drawing/2014/main" id="{8E5810F0-9428-08B7-1064-21774D7AD4EA}"/>
              </a:ext>
            </a:extLst>
          </p:cNvPr>
          <p:cNvSpPr/>
          <p:nvPr/>
        </p:nvSpPr>
        <p:spPr>
          <a:xfrm>
            <a:off x="4093617" y="2010557"/>
            <a:ext cx="831660" cy="3594621"/>
          </a:xfrm>
          <a:prstGeom prst="rect">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63"/>
          </a:p>
        </p:txBody>
      </p:sp>
    </p:spTree>
    <p:extLst>
      <p:ext uri="{BB962C8B-B14F-4D97-AF65-F5344CB8AC3E}">
        <p14:creationId xmlns:p14="http://schemas.microsoft.com/office/powerpoint/2010/main" val="984440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331568-DB7C-8C93-2673-7D81F87415B8}"/>
              </a:ext>
            </a:extLst>
          </p:cNvPr>
          <p:cNvSpPr>
            <a:spLocks noGrp="1"/>
          </p:cNvSpPr>
          <p:nvPr>
            <p:ph type="body" sz="quarter" idx="15"/>
          </p:nvPr>
        </p:nvSpPr>
        <p:spPr>
          <a:xfrm>
            <a:off x="977900" y="6096000"/>
            <a:ext cx="8147050" cy="276999"/>
          </a:xfrm>
        </p:spPr>
        <p:txBody>
          <a:bodyPr/>
          <a:lstStyle/>
          <a:p>
            <a:r>
              <a:rPr lang="en-GB" dirty="0"/>
              <a:t>Source: Bloomberg LLP, October 2025</a:t>
            </a:r>
          </a:p>
          <a:p>
            <a:r>
              <a:rPr lang="en-GB" dirty="0"/>
              <a:t>*Bloomberg function ‘SOVR’</a:t>
            </a:r>
          </a:p>
        </p:txBody>
      </p:sp>
      <p:sp>
        <p:nvSpPr>
          <p:cNvPr id="4" name="Text Placeholder 3">
            <a:extLst>
              <a:ext uri="{FF2B5EF4-FFF2-40B4-BE49-F238E27FC236}">
                <a16:creationId xmlns:a16="http://schemas.microsoft.com/office/drawing/2014/main" id="{269F29DC-1BA1-6935-606B-CC66F64707E0}"/>
              </a:ext>
            </a:extLst>
          </p:cNvPr>
          <p:cNvSpPr>
            <a:spLocks noGrp="1"/>
          </p:cNvSpPr>
          <p:nvPr>
            <p:ph type="body" sz="quarter" idx="16"/>
          </p:nvPr>
        </p:nvSpPr>
        <p:spPr/>
        <p:txBody>
          <a:bodyPr/>
          <a:lstStyle/>
          <a:p>
            <a:endParaRPr lang="en-GB"/>
          </a:p>
        </p:txBody>
      </p:sp>
      <p:sp>
        <p:nvSpPr>
          <p:cNvPr id="5" name="Text Placeholder 4">
            <a:extLst>
              <a:ext uri="{FF2B5EF4-FFF2-40B4-BE49-F238E27FC236}">
                <a16:creationId xmlns:a16="http://schemas.microsoft.com/office/drawing/2014/main" id="{BA36BE6D-E6F2-8CCE-E93D-60C7DE32FFB2}"/>
              </a:ext>
            </a:extLst>
          </p:cNvPr>
          <p:cNvSpPr>
            <a:spLocks noGrp="1"/>
          </p:cNvSpPr>
          <p:nvPr>
            <p:ph type="body" sz="quarter" idx="13"/>
          </p:nvPr>
        </p:nvSpPr>
        <p:spPr/>
        <p:txBody>
          <a:bodyPr/>
          <a:lstStyle/>
          <a:p>
            <a:r>
              <a:rPr lang="en-GB" dirty="0"/>
              <a:t>Credit premia remain stable</a:t>
            </a:r>
          </a:p>
        </p:txBody>
      </p:sp>
      <p:sp>
        <p:nvSpPr>
          <p:cNvPr id="6" name="Title 5">
            <a:extLst>
              <a:ext uri="{FF2B5EF4-FFF2-40B4-BE49-F238E27FC236}">
                <a16:creationId xmlns:a16="http://schemas.microsoft.com/office/drawing/2014/main" id="{77FA9CDE-C239-8CAC-8954-78A66D895717}"/>
              </a:ext>
            </a:extLst>
          </p:cNvPr>
          <p:cNvSpPr>
            <a:spLocks noGrp="1"/>
          </p:cNvSpPr>
          <p:nvPr>
            <p:ph type="title"/>
          </p:nvPr>
        </p:nvSpPr>
        <p:spPr/>
        <p:txBody>
          <a:bodyPr/>
          <a:lstStyle/>
          <a:p>
            <a:r>
              <a:rPr lang="en-GB" dirty="0"/>
              <a:t>Not risk free</a:t>
            </a:r>
          </a:p>
        </p:txBody>
      </p:sp>
      <p:pic>
        <p:nvPicPr>
          <p:cNvPr id="8" name="Content Placeholder 7">
            <a:extLst>
              <a:ext uri="{FF2B5EF4-FFF2-40B4-BE49-F238E27FC236}">
                <a16:creationId xmlns:a16="http://schemas.microsoft.com/office/drawing/2014/main" id="{5FDC7AD1-6683-4F91-DD5F-D0B47DBDD5CE}"/>
              </a:ext>
            </a:extLst>
          </p:cNvPr>
          <p:cNvPicPr>
            <a:picLocks noGrp="1" noChangeAspect="1"/>
          </p:cNvPicPr>
          <p:nvPr>
            <p:ph sz="quarter" idx="14"/>
          </p:nvPr>
        </p:nvPicPr>
        <p:blipFill>
          <a:blip r:embed="rId2"/>
          <a:stretch>
            <a:fillRect/>
          </a:stretch>
        </p:blipFill>
        <p:spPr>
          <a:xfrm>
            <a:off x="977900" y="1697098"/>
            <a:ext cx="8132565" cy="4398901"/>
          </a:xfrm>
          <a:prstGeom prst="rect">
            <a:avLst/>
          </a:prstGeom>
        </p:spPr>
      </p:pic>
      <p:sp>
        <p:nvSpPr>
          <p:cNvPr id="11" name="TextBox 10">
            <a:extLst>
              <a:ext uri="{FF2B5EF4-FFF2-40B4-BE49-F238E27FC236}">
                <a16:creationId xmlns:a16="http://schemas.microsoft.com/office/drawing/2014/main" id="{F8645065-B0AB-496D-F307-4C58655ECC95}"/>
              </a:ext>
            </a:extLst>
          </p:cNvPr>
          <p:cNvSpPr txBox="1"/>
          <p:nvPr/>
        </p:nvSpPr>
        <p:spPr>
          <a:xfrm>
            <a:off x="614769" y="5107133"/>
            <a:ext cx="8676459" cy="246221"/>
          </a:xfrm>
          <a:prstGeom prst="rect">
            <a:avLst/>
          </a:prstGeom>
          <a:noFill/>
          <a:ln w="57150">
            <a:solidFill>
              <a:schemeClr val="tx2"/>
            </a:solidFill>
          </a:ln>
        </p:spPr>
        <p:txBody>
          <a:bodyPr wrap="square" rtlCol="0">
            <a:spAutoFit/>
          </a:bodyPr>
          <a:lstStyle/>
          <a:p>
            <a:endParaRPr lang="en-GB" sz="1000" dirty="0"/>
          </a:p>
        </p:txBody>
      </p:sp>
      <p:sp>
        <p:nvSpPr>
          <p:cNvPr id="12" name="TextBox 11">
            <a:extLst>
              <a:ext uri="{FF2B5EF4-FFF2-40B4-BE49-F238E27FC236}">
                <a16:creationId xmlns:a16="http://schemas.microsoft.com/office/drawing/2014/main" id="{E40C9FB9-D656-F3C5-8776-0A4008A2027C}"/>
              </a:ext>
            </a:extLst>
          </p:cNvPr>
          <p:cNvSpPr txBox="1"/>
          <p:nvPr/>
        </p:nvSpPr>
        <p:spPr>
          <a:xfrm>
            <a:off x="614770" y="5821014"/>
            <a:ext cx="8676459" cy="246221"/>
          </a:xfrm>
          <a:prstGeom prst="rect">
            <a:avLst/>
          </a:prstGeom>
          <a:noFill/>
          <a:ln w="57150">
            <a:solidFill>
              <a:schemeClr val="tx2"/>
            </a:solidFill>
          </a:ln>
        </p:spPr>
        <p:txBody>
          <a:bodyPr wrap="square" rtlCol="0">
            <a:spAutoFit/>
          </a:bodyPr>
          <a:lstStyle/>
          <a:p>
            <a:endParaRPr lang="en-GB" sz="1000" dirty="0"/>
          </a:p>
        </p:txBody>
      </p:sp>
    </p:spTree>
    <p:extLst>
      <p:ext uri="{BB962C8B-B14F-4D97-AF65-F5344CB8AC3E}">
        <p14:creationId xmlns:p14="http://schemas.microsoft.com/office/powerpoint/2010/main" val="1400997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337FB-6D47-46A4-8CA5-FA6CFC455277}"/>
              </a:ext>
            </a:extLst>
          </p:cNvPr>
          <p:cNvSpPr>
            <a:spLocks noGrp="1"/>
          </p:cNvSpPr>
          <p:nvPr>
            <p:ph type="title"/>
          </p:nvPr>
        </p:nvSpPr>
        <p:spPr>
          <a:xfrm>
            <a:off x="974028" y="4096005"/>
            <a:ext cx="7898686" cy="664797"/>
          </a:xfrm>
        </p:spPr>
        <p:txBody>
          <a:bodyPr/>
          <a:lstStyle/>
          <a:p>
            <a:r>
              <a:rPr lang="en-GB" dirty="0"/>
              <a:t>Japan’s Fixed income Market – the traditional model doesn’t work</a:t>
            </a:r>
          </a:p>
        </p:txBody>
      </p:sp>
    </p:spTree>
    <p:extLst>
      <p:ext uri="{BB962C8B-B14F-4D97-AF65-F5344CB8AC3E}">
        <p14:creationId xmlns:p14="http://schemas.microsoft.com/office/powerpoint/2010/main" val="3131260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86C28FC0-CAF5-3BEE-E3AA-FA816C59726D}"/>
              </a:ext>
            </a:extLst>
          </p:cNvPr>
          <p:cNvSpPr>
            <a:spLocks noGrp="1"/>
          </p:cNvSpPr>
          <p:nvPr>
            <p:ph type="body" sz="quarter" idx="19"/>
          </p:nvPr>
        </p:nvSpPr>
        <p:spPr/>
        <p:txBody>
          <a:bodyPr/>
          <a:lstStyle/>
          <a:p>
            <a:endParaRPr lang="en-GB"/>
          </a:p>
        </p:txBody>
      </p:sp>
      <p:pic>
        <p:nvPicPr>
          <p:cNvPr id="15" name="Content Placeholder 14">
            <a:extLst>
              <a:ext uri="{FF2B5EF4-FFF2-40B4-BE49-F238E27FC236}">
                <a16:creationId xmlns:a16="http://schemas.microsoft.com/office/drawing/2014/main" id="{96AFF642-734A-4A91-39C8-47CDF62670D0}"/>
              </a:ext>
            </a:extLst>
          </p:cNvPr>
          <p:cNvPicPr>
            <a:picLocks noGrp="1" noChangeAspect="1"/>
          </p:cNvPicPr>
          <p:nvPr>
            <p:ph sz="quarter" idx="18"/>
          </p:nvPr>
        </p:nvPicPr>
        <p:blipFill>
          <a:blip r:embed="rId2"/>
          <a:stretch>
            <a:fillRect/>
          </a:stretch>
        </p:blipFill>
        <p:spPr>
          <a:xfrm>
            <a:off x="5157788" y="1714500"/>
            <a:ext cx="3990975" cy="4309872"/>
          </a:xfrm>
          <a:prstGeom prst="rect">
            <a:avLst/>
          </a:prstGeom>
        </p:spPr>
      </p:pic>
      <p:sp>
        <p:nvSpPr>
          <p:cNvPr id="6" name="Text Placeholder 5">
            <a:extLst>
              <a:ext uri="{FF2B5EF4-FFF2-40B4-BE49-F238E27FC236}">
                <a16:creationId xmlns:a16="http://schemas.microsoft.com/office/drawing/2014/main" id="{29A1B598-1F25-EB00-3BF1-7706B08537EB}"/>
              </a:ext>
            </a:extLst>
          </p:cNvPr>
          <p:cNvSpPr>
            <a:spLocks noGrp="1"/>
          </p:cNvSpPr>
          <p:nvPr>
            <p:ph type="body" sz="quarter" idx="15"/>
          </p:nvPr>
        </p:nvSpPr>
        <p:spPr>
          <a:xfrm>
            <a:off x="977901" y="6096000"/>
            <a:ext cx="3975100" cy="415498"/>
          </a:xfrm>
        </p:spPr>
        <p:txBody>
          <a:bodyPr/>
          <a:lstStyle/>
          <a:p>
            <a:r>
              <a:rPr lang="en-GB" dirty="0"/>
              <a:t>Source: Bloomberg LLP, CAIM, , October 2025</a:t>
            </a:r>
          </a:p>
          <a:p>
            <a:r>
              <a:rPr lang="en-GB" dirty="0"/>
              <a:t>*Bloomberg function ‘BOJ’ &amp; ‘AVAT’</a:t>
            </a:r>
          </a:p>
          <a:p>
            <a:endParaRPr lang="en-GB" dirty="0"/>
          </a:p>
        </p:txBody>
      </p:sp>
      <p:pic>
        <p:nvPicPr>
          <p:cNvPr id="8" name="Content Placeholder 7">
            <a:extLst>
              <a:ext uri="{FF2B5EF4-FFF2-40B4-BE49-F238E27FC236}">
                <a16:creationId xmlns:a16="http://schemas.microsoft.com/office/drawing/2014/main" id="{241E75F3-2791-88DC-D170-11745F000DFB}"/>
              </a:ext>
            </a:extLst>
          </p:cNvPr>
          <p:cNvPicPr>
            <a:picLocks noGrp="1" noChangeAspect="1"/>
          </p:cNvPicPr>
          <p:nvPr>
            <p:ph sz="quarter" idx="14"/>
          </p:nvPr>
        </p:nvPicPr>
        <p:blipFill>
          <a:blip r:embed="rId3"/>
          <a:stretch>
            <a:fillRect/>
          </a:stretch>
        </p:blipFill>
        <p:spPr>
          <a:xfrm>
            <a:off x="977900" y="1714500"/>
            <a:ext cx="3990975" cy="4309872"/>
          </a:xfrm>
          <a:prstGeom prst="rect">
            <a:avLst/>
          </a:prstGeom>
        </p:spPr>
      </p:pic>
      <p:sp>
        <p:nvSpPr>
          <p:cNvPr id="4" name="Text Placeholder 3">
            <a:extLst>
              <a:ext uri="{FF2B5EF4-FFF2-40B4-BE49-F238E27FC236}">
                <a16:creationId xmlns:a16="http://schemas.microsoft.com/office/drawing/2014/main" id="{A295E88A-CD08-EFE6-7C68-99D67C9226FA}"/>
              </a:ext>
            </a:extLst>
          </p:cNvPr>
          <p:cNvSpPr>
            <a:spLocks noGrp="1"/>
          </p:cNvSpPr>
          <p:nvPr>
            <p:ph type="body" sz="quarter" idx="13"/>
          </p:nvPr>
        </p:nvSpPr>
        <p:spPr/>
        <p:txBody>
          <a:bodyPr/>
          <a:lstStyle/>
          <a:p>
            <a:r>
              <a:rPr lang="en-GB" dirty="0"/>
              <a:t>Bank of Japan</a:t>
            </a:r>
          </a:p>
        </p:txBody>
      </p:sp>
      <p:sp>
        <p:nvSpPr>
          <p:cNvPr id="9" name="Title 8">
            <a:extLst>
              <a:ext uri="{FF2B5EF4-FFF2-40B4-BE49-F238E27FC236}">
                <a16:creationId xmlns:a16="http://schemas.microsoft.com/office/drawing/2014/main" id="{C3FDF6B9-AEE8-A9D6-CA5E-56184C484776}"/>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662615096"/>
      </p:ext>
    </p:extLst>
  </p:cSld>
  <p:clrMapOvr>
    <a:masterClrMapping/>
  </p:clrMapOvr>
</p:sld>
</file>

<file path=ppt/theme/theme1.xml><?xml version="1.0" encoding="utf-8"?>
<a:theme xmlns:a="http://schemas.openxmlformats.org/drawingml/2006/main" name="Office Theme">
  <a:themeElements>
    <a:clrScheme name="CAIM">
      <a:dk1>
        <a:srgbClr val="2C2824"/>
      </a:dk1>
      <a:lt1>
        <a:srgbClr val="FFFFFF"/>
      </a:lt1>
      <a:dk2>
        <a:srgbClr val="D12E28"/>
      </a:dk2>
      <a:lt2>
        <a:srgbClr val="69B578"/>
      </a:lt2>
      <a:accent1>
        <a:srgbClr val="28264B"/>
      </a:accent1>
      <a:accent2>
        <a:srgbClr val="9A221D"/>
      </a:accent2>
      <a:accent3>
        <a:srgbClr val="707070"/>
      </a:accent3>
      <a:accent4>
        <a:srgbClr val="548BE9"/>
      </a:accent4>
      <a:accent5>
        <a:srgbClr val="82ACB3"/>
      </a:accent5>
      <a:accent6>
        <a:srgbClr val="E6BE8A"/>
      </a:accent6>
      <a:hlink>
        <a:srgbClr val="675D54"/>
      </a:hlink>
      <a:folHlink>
        <a:srgbClr val="9E9388"/>
      </a:folHlink>
    </a:clrScheme>
    <a:fontScheme name="CAIM OpenSans SourceSansCAIM">
      <a:majorFont>
        <a:latin typeface="Open Sans"/>
        <a:ea typeface=""/>
        <a:cs typeface=""/>
      </a:majorFont>
      <a:minorFont>
        <a:latin typeface="Source Sans CAIM"/>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 id="{519AE100-2625-4348-BC27-CA6A15F6162E}" vid="{2873D34A-7D07-4342-B9AD-29D302CD21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1cae05f8-4ff4-4d26-9b70-a7037a17c4b9" xsi:nil="true"/>
    <lcf76f155ced4ddcb4097134ff3c332f xmlns="909f915b-ce8e-490f-99f5-b5325376a70b">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A68072A6084CD4F91BAAE6C620D7BEF" ma:contentTypeVersion="13" ma:contentTypeDescription="Create a new document." ma:contentTypeScope="" ma:versionID="602af3a9fdec44957105dace1585cb49">
  <xsd:schema xmlns:xsd="http://www.w3.org/2001/XMLSchema" xmlns:xs="http://www.w3.org/2001/XMLSchema" xmlns:p="http://schemas.microsoft.com/office/2006/metadata/properties" xmlns:ns2="909f915b-ce8e-490f-99f5-b5325376a70b" xmlns:ns3="6a327845-9b51-4b97-9d66-4acf00a098f1" xmlns:ns4="1cae05f8-4ff4-4d26-9b70-a7037a17c4b9" targetNamespace="http://schemas.microsoft.com/office/2006/metadata/properties" ma:root="true" ma:fieldsID="238f25a8d994d35418597c8e6063e3de" ns2:_="" ns3:_="" ns4:_="">
    <xsd:import namespace="909f915b-ce8e-490f-99f5-b5325376a70b"/>
    <xsd:import namespace="6a327845-9b51-4b97-9d66-4acf00a098f1"/>
    <xsd:import namespace="1cae05f8-4ff4-4d26-9b70-a7037a17c4b9"/>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SearchProperties" minOccurs="0"/>
                <xsd:element ref="ns2:MediaServiceDateTaken" minOccurs="0"/>
                <xsd:element ref="ns2:lcf76f155ced4ddcb4097134ff3c332f" minOccurs="0"/>
                <xsd:element ref="ns4: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09f915b-ce8e-490f-99f5-b5325376a70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e5fe2d55-6608-44ee-b2b9-a60f141b6e75"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a327845-9b51-4b97-9d66-4acf00a098f1"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cae05f8-4ff4-4d26-9b70-a7037a17c4b9"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d3f96ad9-353b-42d4-9b4a-e14bcd77756f}" ma:internalName="TaxCatchAll" ma:showField="CatchAllData" ma:web="6a327845-9b51-4b97-9d66-4acf00a098f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2F19862-2663-400A-BAC4-B7E6ECC6C019}">
  <ds:schemaRefs>
    <ds:schemaRef ds:uri="http://www.w3.org/XML/1998/namespace"/>
    <ds:schemaRef ds:uri="http://schemas.microsoft.com/office/2006/documentManagement/types"/>
    <ds:schemaRef ds:uri="http://purl.org/dc/terms/"/>
    <ds:schemaRef ds:uri="http://schemas.microsoft.com/office/2006/metadata/properties"/>
    <ds:schemaRef ds:uri="909f915b-ce8e-490f-99f5-b5325376a70b"/>
    <ds:schemaRef ds:uri="http://purl.org/dc/dcmitype/"/>
    <ds:schemaRef ds:uri="http://purl.org/dc/elements/1.1/"/>
    <ds:schemaRef ds:uri="1cae05f8-4ff4-4d26-9b70-a7037a17c4b9"/>
    <ds:schemaRef ds:uri="http://schemas.microsoft.com/office/infopath/2007/PartnerControls"/>
    <ds:schemaRef ds:uri="http://schemas.openxmlformats.org/package/2006/metadata/core-properties"/>
    <ds:schemaRef ds:uri="6a327845-9b51-4b97-9d66-4acf00a098f1"/>
  </ds:schemaRefs>
</ds:datastoreItem>
</file>

<file path=customXml/itemProps2.xml><?xml version="1.0" encoding="utf-8"?>
<ds:datastoreItem xmlns:ds="http://schemas.openxmlformats.org/officeDocument/2006/customXml" ds:itemID="{B0E8BDCE-23E7-451A-BDCB-CCD194433B9F}">
  <ds:schemaRefs>
    <ds:schemaRef ds:uri="http://schemas.microsoft.com/sharepoint/v3/contenttype/forms"/>
  </ds:schemaRefs>
</ds:datastoreItem>
</file>

<file path=customXml/itemProps3.xml><?xml version="1.0" encoding="utf-8"?>
<ds:datastoreItem xmlns:ds="http://schemas.openxmlformats.org/officeDocument/2006/customXml" ds:itemID="{71298BA8-D2CF-445B-9EF2-F688E76468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09f915b-ce8e-490f-99f5-b5325376a70b"/>
    <ds:schemaRef ds:uri="6a327845-9b51-4b97-9d66-4acf00a098f1"/>
    <ds:schemaRef ds:uri="1cae05f8-4ff4-4d26-9b70-a7037a17c4b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CAIM PPTX Template 2021-09-24</Template>
  <TotalTime>2906</TotalTime>
  <Words>1203</Words>
  <Application>Microsoft Office PowerPoint</Application>
  <PresentationFormat>A4 Paper (210x297 mm)</PresentationFormat>
  <Paragraphs>149</Paragraphs>
  <Slides>38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Open Sans</vt:lpstr>
      <vt:lpstr>Source Sans CAIM</vt:lpstr>
      <vt:lpstr>System Font Regular</vt:lpstr>
      <vt:lpstr>Office Theme</vt:lpstr>
      <vt:lpstr>Central bank seminar  asia (China and Japan) Fixed Income  </vt:lpstr>
      <vt:lpstr>Market Overview </vt:lpstr>
      <vt:lpstr>Global Fixed income market outstanding </vt:lpstr>
      <vt:lpstr>inflation </vt:lpstr>
      <vt:lpstr>central banks who ‘go’ the other way</vt:lpstr>
      <vt:lpstr>Complex global financial system</vt:lpstr>
      <vt:lpstr>Not risk free</vt:lpstr>
      <vt:lpstr>Japan’s Fixed income Market – the traditional model doesn’t work</vt:lpstr>
      <vt:lpstr>PowerPoint Presentation</vt:lpstr>
      <vt:lpstr>Yen rates - trajectory divergence </vt:lpstr>
      <vt:lpstr>PowerPoint Presentation</vt:lpstr>
      <vt:lpstr>JGB ownership structure</vt:lpstr>
      <vt:lpstr>JGB the steepest curve in years</vt:lpstr>
      <vt:lpstr>Interest rate differential roller coaster</vt:lpstr>
      <vt:lpstr>Interest rate differential too big to ignore</vt:lpstr>
      <vt:lpstr>FX – the Weak and the Weaker </vt:lpstr>
      <vt:lpstr>FX – stability does matter</vt:lpstr>
      <vt:lpstr>China’s Fixed income Market – the traditional model still works</vt:lpstr>
      <vt:lpstr>PBoC and old central bank model </vt:lpstr>
      <vt:lpstr>Chinese sophisticated ‘Hybrid’</vt:lpstr>
      <vt:lpstr>The second largest fixed income market</vt:lpstr>
      <vt:lpstr>Global Fixed Income market</vt:lpstr>
      <vt:lpstr>China – too big to ignore</vt:lpstr>
      <vt:lpstr>Onshore market</vt:lpstr>
      <vt:lpstr>Onshore vs ‘onshore’ market</vt:lpstr>
      <vt:lpstr>offshore vs onshore market</vt:lpstr>
      <vt:lpstr>offshore vs onshore market (2)</vt:lpstr>
      <vt:lpstr>FX – challenges remain</vt:lpstr>
      <vt:lpstr>One country – one Currency?</vt:lpstr>
      <vt:lpstr>Appendix</vt:lpstr>
      <vt:lpstr>Bond connect versus CIBm</vt:lpstr>
      <vt:lpstr>China Foreign Exchange Trade System</vt:lpstr>
      <vt:lpstr>Bond Connect</vt:lpstr>
      <vt:lpstr>RMB = CNY + CNH ?</vt:lpstr>
      <vt:lpstr>China international bonds</vt:lpstr>
      <vt:lpstr>China international bonds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Soroczynski, Slawomir</dc:creator>
  <cp:lastModifiedBy>Charlie Nash</cp:lastModifiedBy>
  <cp:revision>42</cp:revision>
  <dcterms:created xsi:type="dcterms:W3CDTF">2022-03-22T11:02:46Z</dcterms:created>
  <dcterms:modified xsi:type="dcterms:W3CDTF">2025-10-07T12:19:08Z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0x0101000A68072A6084CD4F91BAAE6C620D7BEF</vt:lpwstr>
  </property>
  <property fmtid="{D5CDD505-2E9C-101B-9397-08002B2CF9AE}" pid="3" name="MediaServiceImageTags">
    <vt:lpwstr/>
  </property>
</Properties>
</file>